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Lst>
  <p:sldSz cy="10058400" cx="7772400"/>
  <p:notesSz cx="9388475" cy="7102475"/>
  <p:embeddedFontLst>
    <p:embeddedFont>
      <p:font typeface="Amatic SC"/>
      <p:regular r:id="rId13"/>
      <p:bold r:id="rId14"/>
    </p:embeddedFont>
    <p:embeddedFont>
      <p:font typeface="Inder"/>
      <p:regular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6DA52D3-9ADB-4495-B6BA-EB24AEB284E8}">
  <a:tblStyle styleId="{16DA52D3-9ADB-4495-B6BA-EB24AEB284E8}"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9EFF7"/>
          </a:solidFill>
        </a:fill>
      </a:tcStyle>
    </a:wholeTbl>
    <a:band1H>
      <a:tcTxStyle/>
      <a:tcStyle>
        <a:fill>
          <a:solidFill>
            <a:srgbClr val="D0DEEF"/>
          </a:solidFill>
        </a:fill>
      </a:tcStyle>
    </a:band1H>
    <a:band2H>
      <a:tcTxStyle/>
    </a:band2H>
    <a:band1V>
      <a:tcTxStyle/>
      <a:tcStyle>
        <a:fill>
          <a:solidFill>
            <a:srgbClr val="D0DEEF"/>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font" Target="fonts/AmaticSC-regular.fntdata"/><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Inder-regular.fntdata"/><Relationship Id="rId14" Type="http://schemas.openxmlformats.org/officeDocument/2006/relationships/font" Target="fonts/AmaticSC-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565050" y="532675"/>
            <a:ext cx="6259275" cy="2663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38825" y="3373675"/>
            <a:ext cx="7510775" cy="31961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5:notes"/>
          <p:cNvSpPr txBox="1"/>
          <p:nvPr>
            <p:ph idx="1" type="body"/>
          </p:nvPr>
        </p:nvSpPr>
        <p:spPr>
          <a:xfrm>
            <a:off x="938825" y="3373675"/>
            <a:ext cx="7510775" cy="319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5:notes"/>
          <p:cNvSpPr/>
          <p:nvPr>
            <p:ph idx="2" type="sldImg"/>
          </p:nvPr>
        </p:nvSpPr>
        <p:spPr>
          <a:xfrm>
            <a:off x="1565050" y="532675"/>
            <a:ext cx="6259275" cy="2663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f30278edef_0_0: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g2f30278edef_0_0: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f30278edef_0_17: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g2f30278edef_0_17: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f30278edef_0_34: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g2f30278edef_0_34: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f30278edef_0_51: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g2f30278edef_0_51: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f30278edef_0_68: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g2f30278edef_0_68: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582930" y="1646133"/>
            <a:ext cx="6606540" cy="3501813"/>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5100"/>
              <a:buFont typeface="Calibri"/>
              <a:buNone/>
              <a:defRPr sz="5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971550" y="5282989"/>
            <a:ext cx="5829300" cy="242845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850"/>
              </a:spcBef>
              <a:spcAft>
                <a:spcPts val="0"/>
              </a:spcAft>
              <a:buClr>
                <a:schemeClr val="dk1"/>
              </a:buClr>
              <a:buSzPts val="2040"/>
              <a:buNone/>
              <a:defRPr sz="2040"/>
            </a:lvl1pPr>
            <a:lvl2pPr lvl="1" algn="ctr">
              <a:lnSpc>
                <a:spcPct val="90000"/>
              </a:lnSpc>
              <a:spcBef>
                <a:spcPts val="425"/>
              </a:spcBef>
              <a:spcAft>
                <a:spcPts val="0"/>
              </a:spcAft>
              <a:buClr>
                <a:schemeClr val="dk1"/>
              </a:buClr>
              <a:buSzPts val="1700"/>
              <a:buNone/>
              <a:defRPr sz="1700"/>
            </a:lvl2pPr>
            <a:lvl3pPr lvl="2" algn="ctr">
              <a:lnSpc>
                <a:spcPct val="90000"/>
              </a:lnSpc>
              <a:spcBef>
                <a:spcPts val="425"/>
              </a:spcBef>
              <a:spcAft>
                <a:spcPts val="0"/>
              </a:spcAft>
              <a:buClr>
                <a:schemeClr val="dk1"/>
              </a:buClr>
              <a:buSzPts val="1530"/>
              <a:buNone/>
              <a:defRPr sz="1530"/>
            </a:lvl3pPr>
            <a:lvl4pPr lvl="3" algn="ctr">
              <a:lnSpc>
                <a:spcPct val="90000"/>
              </a:lnSpc>
              <a:spcBef>
                <a:spcPts val="425"/>
              </a:spcBef>
              <a:spcAft>
                <a:spcPts val="0"/>
              </a:spcAft>
              <a:buClr>
                <a:schemeClr val="dk1"/>
              </a:buClr>
              <a:buSzPts val="1360"/>
              <a:buNone/>
              <a:defRPr sz="1360"/>
            </a:lvl4pPr>
            <a:lvl5pPr lvl="4" algn="ctr">
              <a:lnSpc>
                <a:spcPct val="90000"/>
              </a:lnSpc>
              <a:spcBef>
                <a:spcPts val="425"/>
              </a:spcBef>
              <a:spcAft>
                <a:spcPts val="0"/>
              </a:spcAft>
              <a:buClr>
                <a:schemeClr val="dk1"/>
              </a:buClr>
              <a:buSzPts val="1360"/>
              <a:buNone/>
              <a:defRPr sz="1360"/>
            </a:lvl5pPr>
            <a:lvl6pPr lvl="5" algn="ctr">
              <a:lnSpc>
                <a:spcPct val="90000"/>
              </a:lnSpc>
              <a:spcBef>
                <a:spcPts val="425"/>
              </a:spcBef>
              <a:spcAft>
                <a:spcPts val="0"/>
              </a:spcAft>
              <a:buClr>
                <a:schemeClr val="dk1"/>
              </a:buClr>
              <a:buSzPts val="1360"/>
              <a:buNone/>
              <a:defRPr sz="1360"/>
            </a:lvl6pPr>
            <a:lvl7pPr lvl="6" algn="ctr">
              <a:lnSpc>
                <a:spcPct val="90000"/>
              </a:lnSpc>
              <a:spcBef>
                <a:spcPts val="425"/>
              </a:spcBef>
              <a:spcAft>
                <a:spcPts val="0"/>
              </a:spcAft>
              <a:buClr>
                <a:schemeClr val="dk1"/>
              </a:buClr>
              <a:buSzPts val="1360"/>
              <a:buNone/>
              <a:defRPr sz="1360"/>
            </a:lvl7pPr>
            <a:lvl8pPr lvl="7" algn="ctr">
              <a:lnSpc>
                <a:spcPct val="90000"/>
              </a:lnSpc>
              <a:spcBef>
                <a:spcPts val="425"/>
              </a:spcBef>
              <a:spcAft>
                <a:spcPts val="0"/>
              </a:spcAft>
              <a:buClr>
                <a:schemeClr val="dk1"/>
              </a:buClr>
              <a:buSzPts val="1360"/>
              <a:buNone/>
              <a:defRPr sz="1360"/>
            </a:lvl8pPr>
            <a:lvl9pPr lvl="8" algn="ctr">
              <a:lnSpc>
                <a:spcPct val="90000"/>
              </a:lnSpc>
              <a:spcBef>
                <a:spcPts val="425"/>
              </a:spcBef>
              <a:spcAft>
                <a:spcPts val="0"/>
              </a:spcAft>
              <a:buClr>
                <a:schemeClr val="dk1"/>
              </a:buClr>
              <a:buSzPts val="1360"/>
              <a:buNone/>
              <a:defRPr sz="1360"/>
            </a:lvl9pPr>
          </a:lstStyle>
          <a:p/>
        </p:txBody>
      </p:sp>
      <p:sp>
        <p:nvSpPr>
          <p:cNvPr id="14" name="Google Shape;14;p2"/>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695219" y="2516718"/>
            <a:ext cx="6381962" cy="670369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71" name="Google Shape;71;p11"/>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2138071" y="3959569"/>
            <a:ext cx="8524029" cy="16759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262353" y="2332223"/>
            <a:ext cx="8524029" cy="493061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77" name="Google Shape;77;p12"/>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534353" y="2677584"/>
            <a:ext cx="6703695"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20" name="Google Shape;20;p3"/>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530305" y="2507618"/>
            <a:ext cx="6703695" cy="4184014"/>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5100"/>
              <a:buFont typeface="Calibri"/>
              <a:buNone/>
              <a:defRPr sz="5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530305" y="6731215"/>
            <a:ext cx="6703695" cy="220027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sz="2040">
                <a:solidFill>
                  <a:schemeClr val="dk1"/>
                </a:solidFill>
              </a:defRPr>
            </a:lvl1pPr>
            <a:lvl2pPr indent="-228600" lvl="1" marL="914400" algn="l">
              <a:lnSpc>
                <a:spcPct val="90000"/>
              </a:lnSpc>
              <a:spcBef>
                <a:spcPts val="425"/>
              </a:spcBef>
              <a:spcAft>
                <a:spcPts val="0"/>
              </a:spcAft>
              <a:buClr>
                <a:srgbClr val="888888"/>
              </a:buClr>
              <a:buSzPts val="1700"/>
              <a:buNone/>
              <a:defRPr sz="1700">
                <a:solidFill>
                  <a:srgbClr val="888888"/>
                </a:solidFill>
              </a:defRPr>
            </a:lvl2pPr>
            <a:lvl3pPr indent="-228600" lvl="2" marL="1371600" algn="l">
              <a:lnSpc>
                <a:spcPct val="90000"/>
              </a:lnSpc>
              <a:spcBef>
                <a:spcPts val="425"/>
              </a:spcBef>
              <a:spcAft>
                <a:spcPts val="0"/>
              </a:spcAft>
              <a:buClr>
                <a:srgbClr val="888888"/>
              </a:buClr>
              <a:buSzPts val="1530"/>
              <a:buNone/>
              <a:defRPr sz="1530">
                <a:solidFill>
                  <a:srgbClr val="888888"/>
                </a:solidFill>
              </a:defRPr>
            </a:lvl3pPr>
            <a:lvl4pPr indent="-228600" lvl="3" marL="1828800" algn="l">
              <a:lnSpc>
                <a:spcPct val="90000"/>
              </a:lnSpc>
              <a:spcBef>
                <a:spcPts val="425"/>
              </a:spcBef>
              <a:spcAft>
                <a:spcPts val="0"/>
              </a:spcAft>
              <a:buClr>
                <a:srgbClr val="888888"/>
              </a:buClr>
              <a:buSzPts val="1360"/>
              <a:buNone/>
              <a:defRPr sz="1360">
                <a:solidFill>
                  <a:srgbClr val="888888"/>
                </a:solidFill>
              </a:defRPr>
            </a:lvl4pPr>
            <a:lvl5pPr indent="-228600" lvl="4" marL="2286000" algn="l">
              <a:lnSpc>
                <a:spcPct val="90000"/>
              </a:lnSpc>
              <a:spcBef>
                <a:spcPts val="425"/>
              </a:spcBef>
              <a:spcAft>
                <a:spcPts val="0"/>
              </a:spcAft>
              <a:buClr>
                <a:srgbClr val="888888"/>
              </a:buClr>
              <a:buSzPts val="1360"/>
              <a:buNone/>
              <a:defRPr sz="1360">
                <a:solidFill>
                  <a:srgbClr val="888888"/>
                </a:solidFill>
              </a:defRPr>
            </a:lvl5pPr>
            <a:lvl6pPr indent="-228600" lvl="5" marL="2743200" algn="l">
              <a:lnSpc>
                <a:spcPct val="90000"/>
              </a:lnSpc>
              <a:spcBef>
                <a:spcPts val="425"/>
              </a:spcBef>
              <a:spcAft>
                <a:spcPts val="0"/>
              </a:spcAft>
              <a:buClr>
                <a:srgbClr val="888888"/>
              </a:buClr>
              <a:buSzPts val="1360"/>
              <a:buNone/>
              <a:defRPr sz="1360">
                <a:solidFill>
                  <a:srgbClr val="888888"/>
                </a:solidFill>
              </a:defRPr>
            </a:lvl6pPr>
            <a:lvl7pPr indent="-228600" lvl="6" marL="3200400" algn="l">
              <a:lnSpc>
                <a:spcPct val="90000"/>
              </a:lnSpc>
              <a:spcBef>
                <a:spcPts val="425"/>
              </a:spcBef>
              <a:spcAft>
                <a:spcPts val="0"/>
              </a:spcAft>
              <a:buClr>
                <a:srgbClr val="888888"/>
              </a:buClr>
              <a:buSzPts val="1360"/>
              <a:buNone/>
              <a:defRPr sz="1360">
                <a:solidFill>
                  <a:srgbClr val="888888"/>
                </a:solidFill>
              </a:defRPr>
            </a:lvl7pPr>
            <a:lvl8pPr indent="-228600" lvl="7" marL="3657600" algn="l">
              <a:lnSpc>
                <a:spcPct val="90000"/>
              </a:lnSpc>
              <a:spcBef>
                <a:spcPts val="425"/>
              </a:spcBef>
              <a:spcAft>
                <a:spcPts val="0"/>
              </a:spcAft>
              <a:buClr>
                <a:srgbClr val="888888"/>
              </a:buClr>
              <a:buSzPts val="1360"/>
              <a:buNone/>
              <a:defRPr sz="1360">
                <a:solidFill>
                  <a:srgbClr val="888888"/>
                </a:solidFill>
              </a:defRPr>
            </a:lvl8pPr>
            <a:lvl9pPr indent="-228600" lvl="8" marL="4114800" algn="l">
              <a:lnSpc>
                <a:spcPct val="90000"/>
              </a:lnSpc>
              <a:spcBef>
                <a:spcPts val="425"/>
              </a:spcBef>
              <a:spcAft>
                <a:spcPts val="0"/>
              </a:spcAft>
              <a:buClr>
                <a:srgbClr val="888888"/>
              </a:buClr>
              <a:buSzPts val="1360"/>
              <a:buNone/>
              <a:defRPr sz="1360">
                <a:solidFill>
                  <a:srgbClr val="888888"/>
                </a:solidFill>
              </a:defRPr>
            </a:lvl9pPr>
          </a:lstStyle>
          <a:p/>
        </p:txBody>
      </p:sp>
      <p:sp>
        <p:nvSpPr>
          <p:cNvPr id="26" name="Google Shape;26;p4"/>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534353" y="2677584"/>
            <a:ext cx="3303270"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32" name="Google Shape;32;p5"/>
          <p:cNvSpPr txBox="1"/>
          <p:nvPr>
            <p:ph idx="2" type="body"/>
          </p:nvPr>
        </p:nvSpPr>
        <p:spPr>
          <a:xfrm>
            <a:off x="3934778" y="2677584"/>
            <a:ext cx="3303270"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33" name="Google Shape;33;p5"/>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535365"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535366" y="2465706"/>
            <a:ext cx="3288089" cy="120840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b="1" sz="2040"/>
            </a:lvl1pPr>
            <a:lvl2pPr indent="-228600" lvl="1" marL="914400" algn="l">
              <a:lnSpc>
                <a:spcPct val="90000"/>
              </a:lnSpc>
              <a:spcBef>
                <a:spcPts val="425"/>
              </a:spcBef>
              <a:spcAft>
                <a:spcPts val="0"/>
              </a:spcAft>
              <a:buClr>
                <a:schemeClr val="dk1"/>
              </a:buClr>
              <a:buSzPts val="1700"/>
              <a:buNone/>
              <a:defRPr b="1" sz="1700"/>
            </a:lvl2pPr>
            <a:lvl3pPr indent="-228600" lvl="2" marL="1371600" algn="l">
              <a:lnSpc>
                <a:spcPct val="90000"/>
              </a:lnSpc>
              <a:spcBef>
                <a:spcPts val="425"/>
              </a:spcBef>
              <a:spcAft>
                <a:spcPts val="0"/>
              </a:spcAft>
              <a:buClr>
                <a:schemeClr val="dk1"/>
              </a:buClr>
              <a:buSzPts val="1530"/>
              <a:buNone/>
              <a:defRPr b="1" sz="1530"/>
            </a:lvl3pPr>
            <a:lvl4pPr indent="-228600" lvl="3" marL="1828800" algn="l">
              <a:lnSpc>
                <a:spcPct val="90000"/>
              </a:lnSpc>
              <a:spcBef>
                <a:spcPts val="425"/>
              </a:spcBef>
              <a:spcAft>
                <a:spcPts val="0"/>
              </a:spcAft>
              <a:buClr>
                <a:schemeClr val="dk1"/>
              </a:buClr>
              <a:buSzPts val="1360"/>
              <a:buNone/>
              <a:defRPr b="1" sz="1360"/>
            </a:lvl4pPr>
            <a:lvl5pPr indent="-228600" lvl="4" marL="2286000" algn="l">
              <a:lnSpc>
                <a:spcPct val="90000"/>
              </a:lnSpc>
              <a:spcBef>
                <a:spcPts val="425"/>
              </a:spcBef>
              <a:spcAft>
                <a:spcPts val="0"/>
              </a:spcAft>
              <a:buClr>
                <a:schemeClr val="dk1"/>
              </a:buClr>
              <a:buSzPts val="1360"/>
              <a:buNone/>
              <a:defRPr b="1" sz="1360"/>
            </a:lvl5pPr>
            <a:lvl6pPr indent="-228600" lvl="5" marL="2743200" algn="l">
              <a:lnSpc>
                <a:spcPct val="90000"/>
              </a:lnSpc>
              <a:spcBef>
                <a:spcPts val="425"/>
              </a:spcBef>
              <a:spcAft>
                <a:spcPts val="0"/>
              </a:spcAft>
              <a:buClr>
                <a:schemeClr val="dk1"/>
              </a:buClr>
              <a:buSzPts val="1360"/>
              <a:buNone/>
              <a:defRPr b="1" sz="1360"/>
            </a:lvl6pPr>
            <a:lvl7pPr indent="-228600" lvl="6" marL="3200400" algn="l">
              <a:lnSpc>
                <a:spcPct val="90000"/>
              </a:lnSpc>
              <a:spcBef>
                <a:spcPts val="425"/>
              </a:spcBef>
              <a:spcAft>
                <a:spcPts val="0"/>
              </a:spcAft>
              <a:buClr>
                <a:schemeClr val="dk1"/>
              </a:buClr>
              <a:buSzPts val="1360"/>
              <a:buNone/>
              <a:defRPr b="1" sz="1360"/>
            </a:lvl7pPr>
            <a:lvl8pPr indent="-228600" lvl="7" marL="3657600" algn="l">
              <a:lnSpc>
                <a:spcPct val="90000"/>
              </a:lnSpc>
              <a:spcBef>
                <a:spcPts val="425"/>
              </a:spcBef>
              <a:spcAft>
                <a:spcPts val="0"/>
              </a:spcAft>
              <a:buClr>
                <a:schemeClr val="dk1"/>
              </a:buClr>
              <a:buSzPts val="1360"/>
              <a:buNone/>
              <a:defRPr b="1" sz="1360"/>
            </a:lvl8pPr>
            <a:lvl9pPr indent="-228600" lvl="8" marL="4114800" algn="l">
              <a:lnSpc>
                <a:spcPct val="90000"/>
              </a:lnSpc>
              <a:spcBef>
                <a:spcPts val="425"/>
              </a:spcBef>
              <a:spcAft>
                <a:spcPts val="0"/>
              </a:spcAft>
              <a:buClr>
                <a:schemeClr val="dk1"/>
              </a:buClr>
              <a:buSzPts val="1360"/>
              <a:buNone/>
              <a:defRPr b="1" sz="1360"/>
            </a:lvl9pPr>
          </a:lstStyle>
          <a:p/>
        </p:txBody>
      </p:sp>
      <p:sp>
        <p:nvSpPr>
          <p:cNvPr id="39" name="Google Shape;39;p6"/>
          <p:cNvSpPr txBox="1"/>
          <p:nvPr>
            <p:ph idx="2" type="body"/>
          </p:nvPr>
        </p:nvSpPr>
        <p:spPr>
          <a:xfrm>
            <a:off x="535366" y="3674110"/>
            <a:ext cx="3288089" cy="54040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40" name="Google Shape;40;p6"/>
          <p:cNvSpPr txBox="1"/>
          <p:nvPr>
            <p:ph idx="3" type="body"/>
          </p:nvPr>
        </p:nvSpPr>
        <p:spPr>
          <a:xfrm>
            <a:off x="3934778" y="2465706"/>
            <a:ext cx="3304282" cy="120840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b="1" sz="2040"/>
            </a:lvl1pPr>
            <a:lvl2pPr indent="-228600" lvl="1" marL="914400" algn="l">
              <a:lnSpc>
                <a:spcPct val="90000"/>
              </a:lnSpc>
              <a:spcBef>
                <a:spcPts val="425"/>
              </a:spcBef>
              <a:spcAft>
                <a:spcPts val="0"/>
              </a:spcAft>
              <a:buClr>
                <a:schemeClr val="dk1"/>
              </a:buClr>
              <a:buSzPts val="1700"/>
              <a:buNone/>
              <a:defRPr b="1" sz="1700"/>
            </a:lvl2pPr>
            <a:lvl3pPr indent="-228600" lvl="2" marL="1371600" algn="l">
              <a:lnSpc>
                <a:spcPct val="90000"/>
              </a:lnSpc>
              <a:spcBef>
                <a:spcPts val="425"/>
              </a:spcBef>
              <a:spcAft>
                <a:spcPts val="0"/>
              </a:spcAft>
              <a:buClr>
                <a:schemeClr val="dk1"/>
              </a:buClr>
              <a:buSzPts val="1530"/>
              <a:buNone/>
              <a:defRPr b="1" sz="1530"/>
            </a:lvl3pPr>
            <a:lvl4pPr indent="-228600" lvl="3" marL="1828800" algn="l">
              <a:lnSpc>
                <a:spcPct val="90000"/>
              </a:lnSpc>
              <a:spcBef>
                <a:spcPts val="425"/>
              </a:spcBef>
              <a:spcAft>
                <a:spcPts val="0"/>
              </a:spcAft>
              <a:buClr>
                <a:schemeClr val="dk1"/>
              </a:buClr>
              <a:buSzPts val="1360"/>
              <a:buNone/>
              <a:defRPr b="1" sz="1360"/>
            </a:lvl4pPr>
            <a:lvl5pPr indent="-228600" lvl="4" marL="2286000" algn="l">
              <a:lnSpc>
                <a:spcPct val="90000"/>
              </a:lnSpc>
              <a:spcBef>
                <a:spcPts val="425"/>
              </a:spcBef>
              <a:spcAft>
                <a:spcPts val="0"/>
              </a:spcAft>
              <a:buClr>
                <a:schemeClr val="dk1"/>
              </a:buClr>
              <a:buSzPts val="1360"/>
              <a:buNone/>
              <a:defRPr b="1" sz="1360"/>
            </a:lvl5pPr>
            <a:lvl6pPr indent="-228600" lvl="5" marL="2743200" algn="l">
              <a:lnSpc>
                <a:spcPct val="90000"/>
              </a:lnSpc>
              <a:spcBef>
                <a:spcPts val="425"/>
              </a:spcBef>
              <a:spcAft>
                <a:spcPts val="0"/>
              </a:spcAft>
              <a:buClr>
                <a:schemeClr val="dk1"/>
              </a:buClr>
              <a:buSzPts val="1360"/>
              <a:buNone/>
              <a:defRPr b="1" sz="1360"/>
            </a:lvl6pPr>
            <a:lvl7pPr indent="-228600" lvl="6" marL="3200400" algn="l">
              <a:lnSpc>
                <a:spcPct val="90000"/>
              </a:lnSpc>
              <a:spcBef>
                <a:spcPts val="425"/>
              </a:spcBef>
              <a:spcAft>
                <a:spcPts val="0"/>
              </a:spcAft>
              <a:buClr>
                <a:schemeClr val="dk1"/>
              </a:buClr>
              <a:buSzPts val="1360"/>
              <a:buNone/>
              <a:defRPr b="1" sz="1360"/>
            </a:lvl7pPr>
            <a:lvl8pPr indent="-228600" lvl="7" marL="3657600" algn="l">
              <a:lnSpc>
                <a:spcPct val="90000"/>
              </a:lnSpc>
              <a:spcBef>
                <a:spcPts val="425"/>
              </a:spcBef>
              <a:spcAft>
                <a:spcPts val="0"/>
              </a:spcAft>
              <a:buClr>
                <a:schemeClr val="dk1"/>
              </a:buClr>
              <a:buSzPts val="1360"/>
              <a:buNone/>
              <a:defRPr b="1" sz="1360"/>
            </a:lvl8pPr>
            <a:lvl9pPr indent="-228600" lvl="8" marL="4114800" algn="l">
              <a:lnSpc>
                <a:spcPct val="90000"/>
              </a:lnSpc>
              <a:spcBef>
                <a:spcPts val="425"/>
              </a:spcBef>
              <a:spcAft>
                <a:spcPts val="0"/>
              </a:spcAft>
              <a:buClr>
                <a:schemeClr val="dk1"/>
              </a:buClr>
              <a:buSzPts val="1360"/>
              <a:buNone/>
              <a:defRPr b="1" sz="1360"/>
            </a:lvl9pPr>
          </a:lstStyle>
          <a:p/>
        </p:txBody>
      </p:sp>
      <p:sp>
        <p:nvSpPr>
          <p:cNvPr id="41" name="Google Shape;41;p6"/>
          <p:cNvSpPr txBox="1"/>
          <p:nvPr>
            <p:ph idx="4" type="body"/>
          </p:nvPr>
        </p:nvSpPr>
        <p:spPr>
          <a:xfrm>
            <a:off x="3934778" y="3674110"/>
            <a:ext cx="3304282" cy="54040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42" name="Google Shape;42;p6"/>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535365" y="670560"/>
            <a:ext cx="2506801" cy="23469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720"/>
              <a:buFont typeface="Calibri"/>
              <a:buNone/>
              <a:defRPr sz="27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304282" y="1448226"/>
            <a:ext cx="3934778" cy="7147983"/>
          </a:xfrm>
          <a:prstGeom prst="rect">
            <a:avLst/>
          </a:prstGeom>
          <a:noFill/>
          <a:ln>
            <a:noFill/>
          </a:ln>
        </p:spPr>
        <p:txBody>
          <a:bodyPr anchorCtr="0" anchor="t" bIns="45700" lIns="91425" spcFirstLastPara="1" rIns="91425" wrap="square" tIns="45700">
            <a:normAutofit/>
          </a:bodyPr>
          <a:lstStyle>
            <a:lvl1pPr indent="-401320" lvl="0" marL="457200" algn="l">
              <a:lnSpc>
                <a:spcPct val="90000"/>
              </a:lnSpc>
              <a:spcBef>
                <a:spcPts val="850"/>
              </a:spcBef>
              <a:spcAft>
                <a:spcPts val="0"/>
              </a:spcAft>
              <a:buClr>
                <a:schemeClr val="dk1"/>
              </a:buClr>
              <a:buSzPts val="2720"/>
              <a:buChar char="•"/>
              <a:defRPr sz="2720"/>
            </a:lvl1pPr>
            <a:lvl2pPr indent="-379730" lvl="1" marL="914400" algn="l">
              <a:lnSpc>
                <a:spcPct val="90000"/>
              </a:lnSpc>
              <a:spcBef>
                <a:spcPts val="425"/>
              </a:spcBef>
              <a:spcAft>
                <a:spcPts val="0"/>
              </a:spcAft>
              <a:buClr>
                <a:schemeClr val="dk1"/>
              </a:buClr>
              <a:buSzPts val="2380"/>
              <a:buChar char="•"/>
              <a:defRPr sz="2380"/>
            </a:lvl2pPr>
            <a:lvl3pPr indent="-358139" lvl="2" marL="1371600" algn="l">
              <a:lnSpc>
                <a:spcPct val="90000"/>
              </a:lnSpc>
              <a:spcBef>
                <a:spcPts val="425"/>
              </a:spcBef>
              <a:spcAft>
                <a:spcPts val="0"/>
              </a:spcAft>
              <a:buClr>
                <a:schemeClr val="dk1"/>
              </a:buClr>
              <a:buSzPts val="2040"/>
              <a:buChar char="•"/>
              <a:defRPr sz="2040"/>
            </a:lvl3pPr>
            <a:lvl4pPr indent="-336550" lvl="3" marL="1828800" algn="l">
              <a:lnSpc>
                <a:spcPct val="90000"/>
              </a:lnSpc>
              <a:spcBef>
                <a:spcPts val="425"/>
              </a:spcBef>
              <a:spcAft>
                <a:spcPts val="0"/>
              </a:spcAft>
              <a:buClr>
                <a:schemeClr val="dk1"/>
              </a:buClr>
              <a:buSzPts val="1700"/>
              <a:buChar char="•"/>
              <a:defRPr sz="1700"/>
            </a:lvl4pPr>
            <a:lvl5pPr indent="-336550" lvl="4" marL="2286000" algn="l">
              <a:lnSpc>
                <a:spcPct val="90000"/>
              </a:lnSpc>
              <a:spcBef>
                <a:spcPts val="425"/>
              </a:spcBef>
              <a:spcAft>
                <a:spcPts val="0"/>
              </a:spcAft>
              <a:buClr>
                <a:schemeClr val="dk1"/>
              </a:buClr>
              <a:buSzPts val="1700"/>
              <a:buChar char="•"/>
              <a:defRPr sz="1700"/>
            </a:lvl5pPr>
            <a:lvl6pPr indent="-336550" lvl="5" marL="2743200" algn="l">
              <a:lnSpc>
                <a:spcPct val="90000"/>
              </a:lnSpc>
              <a:spcBef>
                <a:spcPts val="425"/>
              </a:spcBef>
              <a:spcAft>
                <a:spcPts val="0"/>
              </a:spcAft>
              <a:buClr>
                <a:schemeClr val="dk1"/>
              </a:buClr>
              <a:buSzPts val="1700"/>
              <a:buChar char="•"/>
              <a:defRPr sz="1700"/>
            </a:lvl6pPr>
            <a:lvl7pPr indent="-336550" lvl="6" marL="3200400" algn="l">
              <a:lnSpc>
                <a:spcPct val="90000"/>
              </a:lnSpc>
              <a:spcBef>
                <a:spcPts val="425"/>
              </a:spcBef>
              <a:spcAft>
                <a:spcPts val="0"/>
              </a:spcAft>
              <a:buClr>
                <a:schemeClr val="dk1"/>
              </a:buClr>
              <a:buSzPts val="1700"/>
              <a:buChar char="•"/>
              <a:defRPr sz="1700"/>
            </a:lvl7pPr>
            <a:lvl8pPr indent="-336550" lvl="7" marL="3657600" algn="l">
              <a:lnSpc>
                <a:spcPct val="90000"/>
              </a:lnSpc>
              <a:spcBef>
                <a:spcPts val="425"/>
              </a:spcBef>
              <a:spcAft>
                <a:spcPts val="0"/>
              </a:spcAft>
              <a:buClr>
                <a:schemeClr val="dk1"/>
              </a:buClr>
              <a:buSzPts val="1700"/>
              <a:buChar char="•"/>
              <a:defRPr sz="1700"/>
            </a:lvl8pPr>
            <a:lvl9pPr indent="-336550" lvl="8" marL="4114800" algn="l">
              <a:lnSpc>
                <a:spcPct val="90000"/>
              </a:lnSpc>
              <a:spcBef>
                <a:spcPts val="425"/>
              </a:spcBef>
              <a:spcAft>
                <a:spcPts val="0"/>
              </a:spcAft>
              <a:buClr>
                <a:schemeClr val="dk1"/>
              </a:buClr>
              <a:buSzPts val="1700"/>
              <a:buChar char="•"/>
              <a:defRPr sz="1700"/>
            </a:lvl9pPr>
          </a:lstStyle>
          <a:p/>
        </p:txBody>
      </p:sp>
      <p:sp>
        <p:nvSpPr>
          <p:cNvPr id="57" name="Google Shape;57;p9"/>
          <p:cNvSpPr txBox="1"/>
          <p:nvPr>
            <p:ph idx="2" type="body"/>
          </p:nvPr>
        </p:nvSpPr>
        <p:spPr>
          <a:xfrm>
            <a:off x="535365" y="3017520"/>
            <a:ext cx="2506801" cy="559032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1360"/>
              <a:buNone/>
              <a:defRPr sz="1360"/>
            </a:lvl1pPr>
            <a:lvl2pPr indent="-228600" lvl="1" marL="914400" algn="l">
              <a:lnSpc>
                <a:spcPct val="90000"/>
              </a:lnSpc>
              <a:spcBef>
                <a:spcPts val="425"/>
              </a:spcBef>
              <a:spcAft>
                <a:spcPts val="0"/>
              </a:spcAft>
              <a:buClr>
                <a:schemeClr val="dk1"/>
              </a:buClr>
              <a:buSzPts val="1190"/>
              <a:buNone/>
              <a:defRPr sz="1190"/>
            </a:lvl2pPr>
            <a:lvl3pPr indent="-228600" lvl="2" marL="1371600" algn="l">
              <a:lnSpc>
                <a:spcPct val="90000"/>
              </a:lnSpc>
              <a:spcBef>
                <a:spcPts val="425"/>
              </a:spcBef>
              <a:spcAft>
                <a:spcPts val="0"/>
              </a:spcAft>
              <a:buClr>
                <a:schemeClr val="dk1"/>
              </a:buClr>
              <a:buSzPts val="1020"/>
              <a:buNone/>
              <a:defRPr sz="1020"/>
            </a:lvl3pPr>
            <a:lvl4pPr indent="-228600" lvl="3" marL="1828800" algn="l">
              <a:lnSpc>
                <a:spcPct val="90000"/>
              </a:lnSpc>
              <a:spcBef>
                <a:spcPts val="425"/>
              </a:spcBef>
              <a:spcAft>
                <a:spcPts val="0"/>
              </a:spcAft>
              <a:buClr>
                <a:schemeClr val="dk1"/>
              </a:buClr>
              <a:buSzPts val="850"/>
              <a:buNone/>
              <a:defRPr sz="850"/>
            </a:lvl4pPr>
            <a:lvl5pPr indent="-228600" lvl="4" marL="2286000" algn="l">
              <a:lnSpc>
                <a:spcPct val="90000"/>
              </a:lnSpc>
              <a:spcBef>
                <a:spcPts val="425"/>
              </a:spcBef>
              <a:spcAft>
                <a:spcPts val="0"/>
              </a:spcAft>
              <a:buClr>
                <a:schemeClr val="dk1"/>
              </a:buClr>
              <a:buSzPts val="850"/>
              <a:buNone/>
              <a:defRPr sz="850"/>
            </a:lvl5pPr>
            <a:lvl6pPr indent="-228600" lvl="5" marL="2743200" algn="l">
              <a:lnSpc>
                <a:spcPct val="90000"/>
              </a:lnSpc>
              <a:spcBef>
                <a:spcPts val="425"/>
              </a:spcBef>
              <a:spcAft>
                <a:spcPts val="0"/>
              </a:spcAft>
              <a:buClr>
                <a:schemeClr val="dk1"/>
              </a:buClr>
              <a:buSzPts val="850"/>
              <a:buNone/>
              <a:defRPr sz="850"/>
            </a:lvl6pPr>
            <a:lvl7pPr indent="-228600" lvl="6" marL="3200400" algn="l">
              <a:lnSpc>
                <a:spcPct val="90000"/>
              </a:lnSpc>
              <a:spcBef>
                <a:spcPts val="425"/>
              </a:spcBef>
              <a:spcAft>
                <a:spcPts val="0"/>
              </a:spcAft>
              <a:buClr>
                <a:schemeClr val="dk1"/>
              </a:buClr>
              <a:buSzPts val="850"/>
              <a:buNone/>
              <a:defRPr sz="850"/>
            </a:lvl7pPr>
            <a:lvl8pPr indent="-228600" lvl="7" marL="3657600" algn="l">
              <a:lnSpc>
                <a:spcPct val="90000"/>
              </a:lnSpc>
              <a:spcBef>
                <a:spcPts val="425"/>
              </a:spcBef>
              <a:spcAft>
                <a:spcPts val="0"/>
              </a:spcAft>
              <a:buClr>
                <a:schemeClr val="dk1"/>
              </a:buClr>
              <a:buSzPts val="850"/>
              <a:buNone/>
              <a:defRPr sz="850"/>
            </a:lvl8pPr>
            <a:lvl9pPr indent="-228600" lvl="8" marL="4114800" algn="l">
              <a:lnSpc>
                <a:spcPct val="90000"/>
              </a:lnSpc>
              <a:spcBef>
                <a:spcPts val="425"/>
              </a:spcBef>
              <a:spcAft>
                <a:spcPts val="0"/>
              </a:spcAft>
              <a:buClr>
                <a:schemeClr val="dk1"/>
              </a:buClr>
              <a:buSzPts val="850"/>
              <a:buNone/>
              <a:defRPr sz="850"/>
            </a:lvl9pPr>
          </a:lstStyle>
          <a:p/>
        </p:txBody>
      </p:sp>
      <p:sp>
        <p:nvSpPr>
          <p:cNvPr id="58" name="Google Shape;58;p9"/>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535365" y="670560"/>
            <a:ext cx="2506801" cy="23469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720"/>
              <a:buFont typeface="Calibri"/>
              <a:buNone/>
              <a:defRPr sz="27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3304282" y="1448226"/>
            <a:ext cx="3934778" cy="7147983"/>
          </a:xfrm>
          <a:prstGeom prst="rect">
            <a:avLst/>
          </a:prstGeom>
          <a:noFill/>
          <a:ln>
            <a:noFill/>
          </a:ln>
        </p:spPr>
      </p:sp>
      <p:sp>
        <p:nvSpPr>
          <p:cNvPr id="64" name="Google Shape;64;p10"/>
          <p:cNvSpPr txBox="1"/>
          <p:nvPr>
            <p:ph idx="1" type="body"/>
          </p:nvPr>
        </p:nvSpPr>
        <p:spPr>
          <a:xfrm>
            <a:off x="535365" y="3017520"/>
            <a:ext cx="2506801" cy="559032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1360"/>
              <a:buNone/>
              <a:defRPr sz="1360"/>
            </a:lvl1pPr>
            <a:lvl2pPr indent="-228600" lvl="1" marL="914400" algn="l">
              <a:lnSpc>
                <a:spcPct val="90000"/>
              </a:lnSpc>
              <a:spcBef>
                <a:spcPts val="425"/>
              </a:spcBef>
              <a:spcAft>
                <a:spcPts val="0"/>
              </a:spcAft>
              <a:buClr>
                <a:schemeClr val="dk1"/>
              </a:buClr>
              <a:buSzPts val="1190"/>
              <a:buNone/>
              <a:defRPr sz="1190"/>
            </a:lvl2pPr>
            <a:lvl3pPr indent="-228600" lvl="2" marL="1371600" algn="l">
              <a:lnSpc>
                <a:spcPct val="90000"/>
              </a:lnSpc>
              <a:spcBef>
                <a:spcPts val="425"/>
              </a:spcBef>
              <a:spcAft>
                <a:spcPts val="0"/>
              </a:spcAft>
              <a:buClr>
                <a:schemeClr val="dk1"/>
              </a:buClr>
              <a:buSzPts val="1020"/>
              <a:buNone/>
              <a:defRPr sz="1020"/>
            </a:lvl3pPr>
            <a:lvl4pPr indent="-228600" lvl="3" marL="1828800" algn="l">
              <a:lnSpc>
                <a:spcPct val="90000"/>
              </a:lnSpc>
              <a:spcBef>
                <a:spcPts val="425"/>
              </a:spcBef>
              <a:spcAft>
                <a:spcPts val="0"/>
              </a:spcAft>
              <a:buClr>
                <a:schemeClr val="dk1"/>
              </a:buClr>
              <a:buSzPts val="850"/>
              <a:buNone/>
              <a:defRPr sz="850"/>
            </a:lvl4pPr>
            <a:lvl5pPr indent="-228600" lvl="4" marL="2286000" algn="l">
              <a:lnSpc>
                <a:spcPct val="90000"/>
              </a:lnSpc>
              <a:spcBef>
                <a:spcPts val="425"/>
              </a:spcBef>
              <a:spcAft>
                <a:spcPts val="0"/>
              </a:spcAft>
              <a:buClr>
                <a:schemeClr val="dk1"/>
              </a:buClr>
              <a:buSzPts val="850"/>
              <a:buNone/>
              <a:defRPr sz="850"/>
            </a:lvl5pPr>
            <a:lvl6pPr indent="-228600" lvl="5" marL="2743200" algn="l">
              <a:lnSpc>
                <a:spcPct val="90000"/>
              </a:lnSpc>
              <a:spcBef>
                <a:spcPts val="425"/>
              </a:spcBef>
              <a:spcAft>
                <a:spcPts val="0"/>
              </a:spcAft>
              <a:buClr>
                <a:schemeClr val="dk1"/>
              </a:buClr>
              <a:buSzPts val="850"/>
              <a:buNone/>
              <a:defRPr sz="850"/>
            </a:lvl6pPr>
            <a:lvl7pPr indent="-228600" lvl="6" marL="3200400" algn="l">
              <a:lnSpc>
                <a:spcPct val="90000"/>
              </a:lnSpc>
              <a:spcBef>
                <a:spcPts val="425"/>
              </a:spcBef>
              <a:spcAft>
                <a:spcPts val="0"/>
              </a:spcAft>
              <a:buClr>
                <a:schemeClr val="dk1"/>
              </a:buClr>
              <a:buSzPts val="850"/>
              <a:buNone/>
              <a:defRPr sz="850"/>
            </a:lvl7pPr>
            <a:lvl8pPr indent="-228600" lvl="7" marL="3657600" algn="l">
              <a:lnSpc>
                <a:spcPct val="90000"/>
              </a:lnSpc>
              <a:spcBef>
                <a:spcPts val="425"/>
              </a:spcBef>
              <a:spcAft>
                <a:spcPts val="0"/>
              </a:spcAft>
              <a:buClr>
                <a:schemeClr val="dk1"/>
              </a:buClr>
              <a:buSzPts val="850"/>
              <a:buNone/>
              <a:defRPr sz="850"/>
            </a:lvl8pPr>
            <a:lvl9pPr indent="-228600" lvl="8" marL="4114800" algn="l">
              <a:lnSpc>
                <a:spcPct val="90000"/>
              </a:lnSpc>
              <a:spcBef>
                <a:spcPts val="425"/>
              </a:spcBef>
              <a:spcAft>
                <a:spcPts val="0"/>
              </a:spcAft>
              <a:buClr>
                <a:schemeClr val="dk1"/>
              </a:buClr>
              <a:buSzPts val="850"/>
              <a:buNone/>
              <a:defRPr sz="850"/>
            </a:lvl9pPr>
          </a:lstStyle>
          <a:p/>
        </p:txBody>
      </p:sp>
      <p:sp>
        <p:nvSpPr>
          <p:cNvPr id="65" name="Google Shape;65;p10"/>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740"/>
              <a:buFont typeface="Calibri"/>
              <a:buNone/>
              <a:defRPr b="0" i="0" sz="374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534353" y="2677584"/>
            <a:ext cx="6703695" cy="6381962"/>
          </a:xfrm>
          <a:prstGeom prst="rect">
            <a:avLst/>
          </a:prstGeom>
          <a:noFill/>
          <a:ln>
            <a:noFill/>
          </a:ln>
        </p:spPr>
        <p:txBody>
          <a:bodyPr anchorCtr="0" anchor="t" bIns="45700" lIns="91425" spcFirstLastPara="1" rIns="91425" wrap="square" tIns="45700">
            <a:normAutofit/>
          </a:bodyPr>
          <a:lstStyle>
            <a:lvl1pPr indent="-379730" lvl="0" marL="457200" marR="0" rtl="0" algn="l">
              <a:lnSpc>
                <a:spcPct val="90000"/>
              </a:lnSpc>
              <a:spcBef>
                <a:spcPts val="850"/>
              </a:spcBef>
              <a:spcAft>
                <a:spcPts val="0"/>
              </a:spcAft>
              <a:buClr>
                <a:schemeClr val="dk1"/>
              </a:buClr>
              <a:buSzPts val="2380"/>
              <a:buFont typeface="Arial"/>
              <a:buChar char="•"/>
              <a:defRPr b="0" i="0" sz="2380" u="none" cap="none" strike="noStrike">
                <a:solidFill>
                  <a:schemeClr val="dk1"/>
                </a:solidFill>
                <a:latin typeface="Calibri"/>
                <a:ea typeface="Calibri"/>
                <a:cs typeface="Calibri"/>
                <a:sym typeface="Calibri"/>
              </a:defRPr>
            </a:lvl1pPr>
            <a:lvl2pPr indent="-358140" lvl="1" marL="914400" marR="0" rtl="0" algn="l">
              <a:lnSpc>
                <a:spcPct val="90000"/>
              </a:lnSpc>
              <a:spcBef>
                <a:spcPts val="425"/>
              </a:spcBef>
              <a:spcAft>
                <a:spcPts val="0"/>
              </a:spcAft>
              <a:buClr>
                <a:schemeClr val="dk1"/>
              </a:buClr>
              <a:buSzPts val="2040"/>
              <a:buFont typeface="Arial"/>
              <a:buChar char="•"/>
              <a:defRPr b="0" i="0" sz="2040" u="none" cap="none" strike="noStrike">
                <a:solidFill>
                  <a:schemeClr val="dk1"/>
                </a:solidFill>
                <a:latin typeface="Calibri"/>
                <a:ea typeface="Calibri"/>
                <a:cs typeface="Calibri"/>
                <a:sym typeface="Calibri"/>
              </a:defRPr>
            </a:lvl2pPr>
            <a:lvl3pPr indent="-336550" lvl="2" marL="1371600" marR="0" rtl="0" algn="l">
              <a:lnSpc>
                <a:spcPct val="90000"/>
              </a:lnSpc>
              <a:spcBef>
                <a:spcPts val="425"/>
              </a:spcBef>
              <a:spcAft>
                <a:spcPts val="0"/>
              </a:spcAft>
              <a:buClr>
                <a:schemeClr val="dk1"/>
              </a:buClr>
              <a:buSzPts val="1700"/>
              <a:buFont typeface="Arial"/>
              <a:buChar char="•"/>
              <a:defRPr b="0" i="0" sz="1700" u="none" cap="none" strike="noStrike">
                <a:solidFill>
                  <a:schemeClr val="dk1"/>
                </a:solidFill>
                <a:latin typeface="Calibri"/>
                <a:ea typeface="Calibri"/>
                <a:cs typeface="Calibri"/>
                <a:sym typeface="Calibri"/>
              </a:defRPr>
            </a:lvl3pPr>
            <a:lvl4pPr indent="-325755" lvl="3" marL="18288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4pPr>
            <a:lvl5pPr indent="-325754" lvl="4" marL="22860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5pPr>
            <a:lvl6pPr indent="-325754" lvl="5" marL="27432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6pPr>
            <a:lvl7pPr indent="-325754" lvl="6" marL="32004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7pPr>
            <a:lvl8pPr indent="-325754" lvl="7" marL="36576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8pPr>
            <a:lvl9pPr indent="-325754" lvl="8" marL="41148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2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02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20" u="none" cap="none" strike="noStrike">
                <a:solidFill>
                  <a:srgbClr val="888888"/>
                </a:solidFill>
                <a:latin typeface="Calibri"/>
                <a:ea typeface="Calibri"/>
                <a:cs typeface="Calibri"/>
                <a:sym typeface="Calibri"/>
              </a:defRPr>
            </a:lvl1pPr>
            <a:lvl2pPr indent="0" lvl="1" marL="0" marR="0" rtl="0" algn="r">
              <a:spcBef>
                <a:spcPts val="0"/>
              </a:spcBef>
              <a:buNone/>
              <a:defRPr b="0" i="0" sz="1020" u="none" cap="none" strike="noStrike">
                <a:solidFill>
                  <a:srgbClr val="888888"/>
                </a:solidFill>
                <a:latin typeface="Calibri"/>
                <a:ea typeface="Calibri"/>
                <a:cs typeface="Calibri"/>
                <a:sym typeface="Calibri"/>
              </a:defRPr>
            </a:lvl2pPr>
            <a:lvl3pPr indent="0" lvl="2" marL="0" marR="0" rtl="0" algn="r">
              <a:spcBef>
                <a:spcPts val="0"/>
              </a:spcBef>
              <a:buNone/>
              <a:defRPr b="0" i="0" sz="1020" u="none" cap="none" strike="noStrike">
                <a:solidFill>
                  <a:srgbClr val="888888"/>
                </a:solidFill>
                <a:latin typeface="Calibri"/>
                <a:ea typeface="Calibri"/>
                <a:cs typeface="Calibri"/>
                <a:sym typeface="Calibri"/>
              </a:defRPr>
            </a:lvl3pPr>
            <a:lvl4pPr indent="0" lvl="3" marL="0" marR="0" rtl="0" algn="r">
              <a:spcBef>
                <a:spcPts val="0"/>
              </a:spcBef>
              <a:buNone/>
              <a:defRPr b="0" i="0" sz="1020" u="none" cap="none" strike="noStrike">
                <a:solidFill>
                  <a:srgbClr val="888888"/>
                </a:solidFill>
                <a:latin typeface="Calibri"/>
                <a:ea typeface="Calibri"/>
                <a:cs typeface="Calibri"/>
                <a:sym typeface="Calibri"/>
              </a:defRPr>
            </a:lvl4pPr>
            <a:lvl5pPr indent="0" lvl="4" marL="0" marR="0" rtl="0" algn="r">
              <a:spcBef>
                <a:spcPts val="0"/>
              </a:spcBef>
              <a:buNone/>
              <a:defRPr b="0" i="0" sz="1020" u="none" cap="none" strike="noStrike">
                <a:solidFill>
                  <a:srgbClr val="888888"/>
                </a:solidFill>
                <a:latin typeface="Calibri"/>
                <a:ea typeface="Calibri"/>
                <a:cs typeface="Calibri"/>
                <a:sym typeface="Calibri"/>
              </a:defRPr>
            </a:lvl5pPr>
            <a:lvl6pPr indent="0" lvl="5" marL="0" marR="0" rtl="0" algn="r">
              <a:spcBef>
                <a:spcPts val="0"/>
              </a:spcBef>
              <a:buNone/>
              <a:defRPr b="0" i="0" sz="1020" u="none" cap="none" strike="noStrike">
                <a:solidFill>
                  <a:srgbClr val="888888"/>
                </a:solidFill>
                <a:latin typeface="Calibri"/>
                <a:ea typeface="Calibri"/>
                <a:cs typeface="Calibri"/>
                <a:sym typeface="Calibri"/>
              </a:defRPr>
            </a:lvl6pPr>
            <a:lvl7pPr indent="0" lvl="6" marL="0" marR="0" rtl="0" algn="r">
              <a:spcBef>
                <a:spcPts val="0"/>
              </a:spcBef>
              <a:buNone/>
              <a:defRPr b="0" i="0" sz="1020" u="none" cap="none" strike="noStrike">
                <a:solidFill>
                  <a:srgbClr val="888888"/>
                </a:solidFill>
                <a:latin typeface="Calibri"/>
                <a:ea typeface="Calibri"/>
                <a:cs typeface="Calibri"/>
                <a:sym typeface="Calibri"/>
              </a:defRPr>
            </a:lvl7pPr>
            <a:lvl8pPr indent="0" lvl="7" marL="0" marR="0" rtl="0" algn="r">
              <a:spcBef>
                <a:spcPts val="0"/>
              </a:spcBef>
              <a:buNone/>
              <a:defRPr b="0" i="0" sz="1020" u="none" cap="none" strike="noStrike">
                <a:solidFill>
                  <a:srgbClr val="888888"/>
                </a:solidFill>
                <a:latin typeface="Calibri"/>
                <a:ea typeface="Calibri"/>
                <a:cs typeface="Calibri"/>
                <a:sym typeface="Calibri"/>
              </a:defRPr>
            </a:lvl8pPr>
            <a:lvl9pPr indent="0" lvl="8" marL="0" marR="0" rtl="0" algn="r">
              <a:spcBef>
                <a:spcPts val="0"/>
              </a:spcBef>
              <a:buNone/>
              <a:defRPr b="0" i="0" sz="102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sp>
        <p:nvSpPr>
          <p:cNvPr id="84" name="Google Shape;84;p13"/>
          <p:cNvSpPr/>
          <p:nvPr/>
        </p:nvSpPr>
        <p:spPr>
          <a:xfrm>
            <a:off x="444814" y="1946371"/>
            <a:ext cx="3288986" cy="3020901"/>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5" name="Google Shape;85;p13"/>
          <p:cNvSpPr/>
          <p:nvPr/>
        </p:nvSpPr>
        <p:spPr>
          <a:xfrm>
            <a:off x="3986774" y="1946371"/>
            <a:ext cx="3291840" cy="3020901"/>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6" name="Google Shape;86;p13"/>
          <p:cNvSpPr/>
          <p:nvPr/>
        </p:nvSpPr>
        <p:spPr>
          <a:xfrm>
            <a:off x="444814" y="5084774"/>
            <a:ext cx="6833800" cy="3405966"/>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7" name="Google Shape;87;p13"/>
          <p:cNvSpPr/>
          <p:nvPr/>
        </p:nvSpPr>
        <p:spPr>
          <a:xfrm>
            <a:off x="444814" y="8608242"/>
            <a:ext cx="6833800" cy="929085"/>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8" name="Google Shape;88;p13"/>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89" name="Google Shape;89;p13"/>
          <p:cNvSpPr txBox="1"/>
          <p:nvPr/>
        </p:nvSpPr>
        <p:spPr>
          <a:xfrm>
            <a:off x="442863" y="2435230"/>
            <a:ext cx="3288900" cy="861900"/>
          </a:xfrm>
          <a:prstGeom prst="rect">
            <a:avLst/>
          </a:prstGeom>
          <a:noFill/>
          <a:ln>
            <a:noFill/>
          </a:ln>
        </p:spPr>
        <p:txBody>
          <a:bodyPr anchorCtr="0" anchor="t" bIns="45700" lIns="91425" spcFirstLastPara="1" rIns="91425" wrap="square" tIns="45700">
            <a:spAutoFit/>
          </a:bodyPr>
          <a:lstStyle/>
          <a:p>
            <a:pPr indent="-273050" lvl="0" marL="285750" marR="0" rtl="0" algn="l">
              <a:lnSpc>
                <a:spcPct val="100000"/>
              </a:lnSpc>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Manipulative Skill - Kicking</a:t>
            </a:r>
            <a:endParaRPr sz="1200">
              <a:solidFill>
                <a:schemeClr val="dk1"/>
              </a:solidFill>
              <a:latin typeface="Inder"/>
              <a:ea typeface="Inder"/>
              <a:cs typeface="Inder"/>
              <a:sym typeface="Inder"/>
            </a:endParaRPr>
          </a:p>
          <a:p>
            <a:pPr indent="0" lvl="0" marL="457200" marR="0" rtl="0" algn="l">
              <a:lnSpc>
                <a:spcPct val="100000"/>
              </a:lnSpc>
              <a:spcBef>
                <a:spcPts val="0"/>
              </a:spcBef>
              <a:spcAft>
                <a:spcPts val="0"/>
              </a:spcAft>
              <a:buNone/>
            </a:pPr>
            <a:r>
              <a:t/>
            </a:r>
            <a:endParaRPr sz="1200">
              <a:solidFill>
                <a:schemeClr val="dk1"/>
              </a:solidFill>
              <a:latin typeface="Inder"/>
              <a:ea typeface="Inder"/>
              <a:cs typeface="Inder"/>
              <a:sym typeface="Inder"/>
            </a:endParaRPr>
          </a:p>
          <a:p>
            <a:pPr indent="-273050" lvl="0" marL="285750" marR="0" rtl="0" algn="l">
              <a:lnSpc>
                <a:spcPct val="100000"/>
              </a:lnSpc>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Scooters / Fitness Exercises</a:t>
            </a:r>
            <a:endParaRPr sz="1200">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a:p>
        </p:txBody>
      </p:sp>
      <p:sp>
        <p:nvSpPr>
          <p:cNvPr id="90" name="Google Shape;90;p13"/>
          <p:cNvSpPr txBox="1"/>
          <p:nvPr/>
        </p:nvSpPr>
        <p:spPr>
          <a:xfrm>
            <a:off x="3986775" y="2441435"/>
            <a:ext cx="3115500" cy="1754700"/>
          </a:xfrm>
          <a:prstGeom prst="rect">
            <a:avLst/>
          </a:prstGeom>
          <a:noFill/>
          <a:ln>
            <a:noFill/>
          </a:ln>
        </p:spPr>
        <p:txBody>
          <a:bodyPr anchorCtr="0" anchor="t" bIns="45700" lIns="91425" spcFirstLastPara="1" rIns="91425" wrap="square" tIns="45700">
            <a:spAutoFit/>
          </a:bodyPr>
          <a:lstStyle/>
          <a:p>
            <a:pPr indent="-273050" lvl="0" marL="285750" marR="0" rtl="0" algn="l">
              <a:lnSpc>
                <a:spcPct val="100000"/>
              </a:lnSpc>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Nutrition - Dairy</a:t>
            </a:r>
            <a:endParaRPr sz="1200">
              <a:solidFill>
                <a:schemeClr val="dk1"/>
              </a:solidFill>
              <a:latin typeface="Inder"/>
              <a:ea typeface="Inder"/>
              <a:cs typeface="Inder"/>
              <a:sym typeface="Inder"/>
            </a:endParaRPr>
          </a:p>
          <a:p>
            <a:pPr indent="-304800" lvl="1" marL="914400" marR="0" rtl="0" algn="l">
              <a:lnSpc>
                <a:spcPct val="100000"/>
              </a:lnSpc>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Comes from Cows</a:t>
            </a:r>
            <a:endParaRPr sz="1200">
              <a:solidFill>
                <a:schemeClr val="dk1"/>
              </a:solidFill>
              <a:latin typeface="Inder"/>
              <a:ea typeface="Inder"/>
              <a:cs typeface="Inder"/>
              <a:sym typeface="Inder"/>
            </a:endParaRPr>
          </a:p>
          <a:p>
            <a:pPr indent="-304800" lvl="1" marL="914400" marR="0" rtl="0" algn="l">
              <a:lnSpc>
                <a:spcPct val="100000"/>
              </a:lnSpc>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Milk, Cheese, and Yogurt</a:t>
            </a:r>
            <a:endParaRPr sz="1200">
              <a:solidFill>
                <a:schemeClr val="dk1"/>
              </a:solidFill>
              <a:latin typeface="Inder"/>
              <a:ea typeface="Inder"/>
              <a:cs typeface="Inder"/>
              <a:sym typeface="Inder"/>
            </a:endParaRPr>
          </a:p>
          <a:p>
            <a:pPr indent="0" lvl="0" marL="914400" marR="0" rtl="0" algn="l">
              <a:lnSpc>
                <a:spcPct val="100000"/>
              </a:lnSpc>
              <a:spcBef>
                <a:spcPts val="0"/>
              </a:spcBef>
              <a:spcAft>
                <a:spcPts val="0"/>
              </a:spcAft>
              <a:buNone/>
            </a:pPr>
            <a:r>
              <a:t/>
            </a:r>
            <a:endParaRPr sz="1200">
              <a:solidFill>
                <a:schemeClr val="dk1"/>
              </a:solidFill>
              <a:latin typeface="Inder"/>
              <a:ea typeface="Inder"/>
              <a:cs typeface="Inder"/>
              <a:sym typeface="Inder"/>
            </a:endParaRPr>
          </a:p>
          <a:p>
            <a:pPr indent="-273050" lvl="0" marL="285750" marR="0" rtl="0" algn="l">
              <a:lnSpc>
                <a:spcPct val="200000"/>
              </a:lnSpc>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Respiratory System</a:t>
            </a:r>
            <a:endParaRPr sz="1200">
              <a:solidFill>
                <a:schemeClr val="dk1"/>
              </a:solidFill>
              <a:latin typeface="Inder"/>
              <a:ea typeface="Inder"/>
              <a:cs typeface="Inder"/>
              <a:sym typeface="Inder"/>
            </a:endParaRPr>
          </a:p>
          <a:p>
            <a:pPr indent="-273050" lvl="0" marL="285750" marR="0" rtl="0" algn="l">
              <a:lnSpc>
                <a:spcPct val="100000"/>
              </a:lnSpc>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Bone Identification - Skull, Ribs, Femur, Patella, Pelvis</a:t>
            </a:r>
            <a:endParaRPr sz="1200">
              <a:solidFill>
                <a:schemeClr val="dk1"/>
              </a:solidFill>
              <a:latin typeface="Inder"/>
              <a:ea typeface="Inder"/>
              <a:cs typeface="Inder"/>
              <a:sym typeface="Inder"/>
            </a:endParaRPr>
          </a:p>
          <a:p>
            <a:pPr indent="0" lvl="0" marL="0" marR="0" rtl="0" algn="l">
              <a:lnSpc>
                <a:spcPct val="100000"/>
              </a:lnSpc>
              <a:spcBef>
                <a:spcPts val="0"/>
              </a:spcBef>
              <a:spcAft>
                <a:spcPts val="0"/>
              </a:spcAft>
              <a:buNone/>
            </a:pPr>
            <a:r>
              <a:t/>
            </a:r>
            <a:endParaRPr sz="1200">
              <a:solidFill>
                <a:schemeClr val="dk1"/>
              </a:solidFill>
              <a:latin typeface="Inder"/>
              <a:ea typeface="Inder"/>
              <a:cs typeface="Inder"/>
              <a:sym typeface="Inder"/>
            </a:endParaRPr>
          </a:p>
        </p:txBody>
      </p:sp>
      <p:sp>
        <p:nvSpPr>
          <p:cNvPr id="91" name="Google Shape;91;p13"/>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graphicFrame>
        <p:nvGraphicFramePr>
          <p:cNvPr id="92" name="Google Shape;92;p13"/>
          <p:cNvGraphicFramePr/>
          <p:nvPr/>
        </p:nvGraphicFramePr>
        <p:xfrm>
          <a:off x="774099" y="5491723"/>
          <a:ext cx="3000000" cy="3000000"/>
        </p:xfrm>
        <a:graphic>
          <a:graphicData uri="http://schemas.openxmlformats.org/drawingml/2006/table">
            <a:tbl>
              <a:tblPr bandRow="1" firstRow="1">
                <a:noFill/>
                <a:tableStyleId>{16DA52D3-9ADB-4495-B6BA-EB24AEB284E8}</a:tableStyleId>
              </a:tblPr>
              <a:tblGrid>
                <a:gridCol w="1299550"/>
                <a:gridCol w="4873425"/>
              </a:tblGrid>
              <a:tr h="647725">
                <a:tc>
                  <a:txBody>
                    <a:bodyPr/>
                    <a:lstStyle/>
                    <a:p>
                      <a:pPr indent="0" lvl="0" marL="0" marR="0" rtl="0" algn="ctr">
                        <a:spcBef>
                          <a:spcPts val="0"/>
                        </a:spcBef>
                        <a:spcAft>
                          <a:spcPts val="0"/>
                        </a:spcAft>
                        <a:buNone/>
                      </a:pPr>
                      <a:r>
                        <a:rPr lang="en-US">
                          <a:solidFill>
                            <a:schemeClr val="dk1"/>
                          </a:solidFill>
                          <a:latin typeface="Inder"/>
                          <a:ea typeface="Inder"/>
                          <a:cs typeface="Inder"/>
                          <a:sym typeface="Inder"/>
                        </a:rPr>
                        <a:t>Morning Walking</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marR="0" rtl="0" algn="l">
                        <a:spcBef>
                          <a:spcPts val="0"/>
                        </a:spcBef>
                        <a:spcAft>
                          <a:spcPts val="0"/>
                        </a:spcAft>
                        <a:buNone/>
                      </a:pPr>
                      <a:r>
                        <a:rPr b="0" lang="en-US" sz="1200">
                          <a:solidFill>
                            <a:schemeClr val="dk1"/>
                          </a:solidFill>
                          <a:latin typeface="Inder"/>
                          <a:ea typeface="Inder"/>
                          <a:cs typeface="Inder"/>
                          <a:sym typeface="Inder"/>
                        </a:rPr>
                        <a:t>Mondays, between 7:25-7:45.  While it is beginning to be warmer outside, the mornings are still cool and we will go outside as long as the “feels like” temp is 20 degrees.  Please send your students with jackets on morning walking Mondays, so they are warm and prepared. </a:t>
                      </a:r>
                      <a:endParaRPr b="0" sz="12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640075">
                <a:tc>
                  <a:txBody>
                    <a:bodyPr/>
                    <a:lstStyle/>
                    <a:p>
                      <a:pPr indent="0" lvl="0" marL="0" marR="0" rtl="0" algn="ctr">
                        <a:spcBef>
                          <a:spcPts val="0"/>
                        </a:spcBef>
                        <a:spcAft>
                          <a:spcPts val="0"/>
                        </a:spcAft>
                        <a:buNone/>
                      </a:pPr>
                      <a:r>
                        <a:rPr b="1" lang="en-US">
                          <a:latin typeface="Inder"/>
                          <a:ea typeface="Inder"/>
                          <a:cs typeface="Inder"/>
                          <a:sym typeface="Inder"/>
                        </a:rPr>
                        <a:t>Tennis Shoes</a:t>
                      </a:r>
                      <a:endParaRPr b="1"/>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1200">
                          <a:latin typeface="Inder"/>
                          <a:ea typeface="Inder"/>
                          <a:cs typeface="Inder"/>
                          <a:sym typeface="Inder"/>
                        </a:rPr>
                        <a:t>NECESSARY FOR PE SAFETY - Please try to send your student to school with tennis shoes on PE days.  Tennis shoes allow for safe and balanced movement.</a:t>
                      </a:r>
                      <a:endParaRPr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40075">
                <a:tc>
                  <a:txBody>
                    <a:bodyPr/>
                    <a:lstStyle/>
                    <a:p>
                      <a:pPr indent="0" lvl="0" marL="0" marR="0" rtl="0" algn="ctr">
                        <a:spcBef>
                          <a:spcPts val="0"/>
                        </a:spcBef>
                        <a:spcAft>
                          <a:spcPts val="0"/>
                        </a:spcAft>
                        <a:buNone/>
                      </a:pPr>
                      <a:r>
                        <a:rPr b="1" lang="en-US">
                          <a:latin typeface="Inder"/>
                          <a:ea typeface="Inder"/>
                          <a:cs typeface="Inder"/>
                          <a:sym typeface="Inder"/>
                        </a:rPr>
                        <a:t>Run with the Pack</a:t>
                      </a:r>
                      <a:endParaRPr b="1">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200">
                          <a:latin typeface="Inder"/>
                          <a:ea typeface="Inder"/>
                          <a:cs typeface="Inder"/>
                          <a:sym typeface="Inder"/>
                        </a:rPr>
                        <a:t>THANK YOU to everyone who pledged and donated money for this year’s Run with the Pack.  The event was a HUGE SUCCESS!  Students ran a total of 3,510 laps, which is 702 miles!  I am SO PROUD of their effort and hard work!  The deadline for donations is Friday, April 4.  Excited to purchase new equipment for the PE Department! </a:t>
                      </a:r>
                      <a:endParaRPr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
        <p:nvSpPr>
          <p:cNvPr id="93" name="Google Shape;93;p13"/>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6 / 6.5</a:t>
            </a:r>
            <a:endParaRPr b="1" sz="2100" u="sng"/>
          </a:p>
        </p:txBody>
      </p:sp>
      <p:sp>
        <p:nvSpPr>
          <p:cNvPr id="94" name="Google Shape;94;p13"/>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95" name="Google Shape;95;p13"/>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96" name="Google Shape;96;p13"/>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KINDERGARTEN PE NEWS</a:t>
            </a:r>
            <a:endParaRPr b="1" sz="6600">
              <a:solidFill>
                <a:schemeClr val="lt1"/>
              </a:solidFill>
              <a:latin typeface="Amatic SC"/>
              <a:ea typeface="Amatic SC"/>
              <a:cs typeface="Amatic SC"/>
              <a:sym typeface="Amatic SC"/>
            </a:endParaRPr>
          </a:p>
        </p:txBody>
      </p:sp>
      <p:sp>
        <p:nvSpPr>
          <p:cNvPr id="97" name="Google Shape;97;p13"/>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1" name="Shape 101"/>
        <p:cNvGrpSpPr/>
        <p:nvPr/>
      </p:nvGrpSpPr>
      <p:grpSpPr>
        <a:xfrm>
          <a:off x="0" y="0"/>
          <a:ext cx="0" cy="0"/>
          <a:chOff x="0" y="0"/>
          <a:chExt cx="0" cy="0"/>
        </a:xfrm>
      </p:grpSpPr>
      <p:sp>
        <p:nvSpPr>
          <p:cNvPr id="102" name="Google Shape;102;p14"/>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3" name="Google Shape;103;p14"/>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4" name="Google Shape;104;p14"/>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5" name="Google Shape;105;p14"/>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6" name="Google Shape;106;p14"/>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07" name="Google Shape;107;p14"/>
          <p:cNvSpPr txBox="1"/>
          <p:nvPr/>
        </p:nvSpPr>
        <p:spPr>
          <a:xfrm>
            <a:off x="442863" y="2435230"/>
            <a:ext cx="3288900" cy="1200600"/>
          </a:xfrm>
          <a:prstGeom prst="rect">
            <a:avLst/>
          </a:prstGeom>
          <a:noFill/>
          <a:ln>
            <a:noFill/>
          </a:ln>
        </p:spPr>
        <p:txBody>
          <a:bodyPr anchorCtr="0" anchor="t" bIns="45700" lIns="91425" spcFirstLastPara="1" rIns="91425" wrap="square" tIns="45700">
            <a:spAutoFit/>
          </a:bodyPr>
          <a:lstStyle/>
          <a:p>
            <a:pPr indent="-273050" lvl="0" marL="28575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Manipulative Skills</a:t>
            </a:r>
            <a:endParaRPr sz="1200">
              <a:solidFill>
                <a:schemeClr val="dk1"/>
              </a:solidFill>
              <a:latin typeface="Inder"/>
              <a:ea typeface="Inder"/>
              <a:cs typeface="Inder"/>
              <a:sym typeface="Inder"/>
            </a:endParaRPr>
          </a:p>
          <a:p>
            <a:pPr indent="-304800" lvl="1" marL="9144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Soccer (Foot) Dribbling</a:t>
            </a:r>
            <a:endParaRPr sz="1200">
              <a:solidFill>
                <a:schemeClr val="dk1"/>
              </a:solidFill>
              <a:latin typeface="Inder"/>
              <a:ea typeface="Inder"/>
              <a:cs typeface="Inder"/>
              <a:sym typeface="Inder"/>
            </a:endParaRPr>
          </a:p>
          <a:p>
            <a:pPr indent="-304800" lvl="1" marL="9144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Kicking</a:t>
            </a:r>
            <a:endParaRPr sz="12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Inder"/>
              <a:ea typeface="Inder"/>
              <a:cs typeface="Inder"/>
              <a:sym typeface="Inder"/>
            </a:endParaRPr>
          </a:p>
          <a:p>
            <a:pPr indent="-273050" lvl="0" marL="28575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Scooters / Fitness Exercises</a:t>
            </a:r>
            <a:endParaRPr sz="1200">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sz="1200">
              <a:solidFill>
                <a:schemeClr val="dk1"/>
              </a:solidFill>
              <a:latin typeface="Inder"/>
              <a:ea typeface="Inder"/>
              <a:cs typeface="Inder"/>
              <a:sym typeface="Inder"/>
            </a:endParaRPr>
          </a:p>
        </p:txBody>
      </p:sp>
      <p:sp>
        <p:nvSpPr>
          <p:cNvPr id="108" name="Google Shape;108;p14"/>
          <p:cNvSpPr txBox="1"/>
          <p:nvPr/>
        </p:nvSpPr>
        <p:spPr>
          <a:xfrm>
            <a:off x="3986775" y="2441435"/>
            <a:ext cx="3115500" cy="2124000"/>
          </a:xfrm>
          <a:prstGeom prst="rect">
            <a:avLst/>
          </a:prstGeom>
          <a:noFill/>
          <a:ln>
            <a:noFill/>
          </a:ln>
        </p:spPr>
        <p:txBody>
          <a:bodyPr anchorCtr="0" anchor="t" bIns="45700" lIns="91425" spcFirstLastPara="1" rIns="91425" wrap="square" tIns="45700">
            <a:spAutoFit/>
          </a:bodyPr>
          <a:lstStyle/>
          <a:p>
            <a:pPr indent="-273050" lvl="0" marL="28575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Nutrition - Dairy</a:t>
            </a:r>
            <a:endParaRPr sz="1200">
              <a:solidFill>
                <a:schemeClr val="dk1"/>
              </a:solidFill>
              <a:latin typeface="Inder"/>
              <a:ea typeface="Inder"/>
              <a:cs typeface="Inder"/>
              <a:sym typeface="Inder"/>
            </a:endParaRPr>
          </a:p>
          <a:p>
            <a:pPr indent="-304800" lvl="1" marL="9144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Comes from Cows</a:t>
            </a:r>
            <a:endParaRPr sz="1200">
              <a:solidFill>
                <a:schemeClr val="dk1"/>
              </a:solidFill>
              <a:latin typeface="Inder"/>
              <a:ea typeface="Inder"/>
              <a:cs typeface="Inder"/>
              <a:sym typeface="Inder"/>
            </a:endParaRPr>
          </a:p>
          <a:p>
            <a:pPr indent="-304800" lvl="1" marL="9144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Milk, Cheese, and Yogurt</a:t>
            </a:r>
            <a:endParaRPr sz="1200">
              <a:solidFill>
                <a:schemeClr val="dk1"/>
              </a:solidFill>
              <a:latin typeface="Inder"/>
              <a:ea typeface="Inder"/>
              <a:cs typeface="Inder"/>
              <a:sym typeface="Inder"/>
            </a:endParaRPr>
          </a:p>
          <a:p>
            <a:pPr indent="0" lvl="0" marL="914400" rtl="0" algn="l">
              <a:spcBef>
                <a:spcPts val="0"/>
              </a:spcBef>
              <a:spcAft>
                <a:spcPts val="0"/>
              </a:spcAft>
              <a:buClr>
                <a:schemeClr val="dk1"/>
              </a:buClr>
              <a:buSzPts val="1100"/>
              <a:buFont typeface="Arial"/>
              <a:buNone/>
            </a:pPr>
            <a:r>
              <a:t/>
            </a:r>
            <a:endParaRPr sz="1200">
              <a:solidFill>
                <a:schemeClr val="dk1"/>
              </a:solidFill>
              <a:latin typeface="Inder"/>
              <a:ea typeface="Inder"/>
              <a:cs typeface="Inder"/>
              <a:sym typeface="Inder"/>
            </a:endParaRPr>
          </a:p>
          <a:p>
            <a:pPr indent="-273050" lvl="0" marL="285750" rtl="0" algn="l">
              <a:lnSpc>
                <a:spcPct val="200000"/>
              </a:lnSpc>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Respiratory System</a:t>
            </a:r>
            <a:endParaRPr sz="1200">
              <a:solidFill>
                <a:schemeClr val="dk1"/>
              </a:solidFill>
              <a:latin typeface="Inder"/>
              <a:ea typeface="Inder"/>
              <a:cs typeface="Inder"/>
              <a:sym typeface="Inder"/>
            </a:endParaRPr>
          </a:p>
          <a:p>
            <a:pPr indent="-273050" lvl="0" marL="28575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Bone Identification - Skull, Ribs, Femur, Patella, Pelvis, Humerus, Vertebrae, Phalanges</a:t>
            </a:r>
            <a:endParaRPr sz="1200">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t/>
            </a:r>
            <a:endParaRPr sz="1200">
              <a:solidFill>
                <a:schemeClr val="dk1"/>
              </a:solidFill>
              <a:latin typeface="Inder"/>
              <a:ea typeface="Inder"/>
              <a:cs typeface="Inder"/>
              <a:sym typeface="Inder"/>
            </a:endParaRPr>
          </a:p>
          <a:p>
            <a:pPr indent="0" lvl="0" marL="0" rtl="0" algn="l">
              <a:lnSpc>
                <a:spcPct val="200000"/>
              </a:lnSpc>
              <a:spcBef>
                <a:spcPts val="0"/>
              </a:spcBef>
              <a:spcAft>
                <a:spcPts val="0"/>
              </a:spcAft>
              <a:buNone/>
            </a:pPr>
            <a:r>
              <a:t/>
            </a:r>
            <a:endParaRPr sz="1200">
              <a:solidFill>
                <a:schemeClr val="dk1"/>
              </a:solidFill>
              <a:latin typeface="Inder"/>
              <a:ea typeface="Inder"/>
              <a:cs typeface="Inder"/>
              <a:sym typeface="Inder"/>
            </a:endParaRPr>
          </a:p>
        </p:txBody>
      </p:sp>
      <p:sp>
        <p:nvSpPr>
          <p:cNvPr id="109" name="Google Shape;109;p14"/>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sp>
        <p:nvSpPr>
          <p:cNvPr id="110" name="Google Shape;110;p14"/>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6 / 6.5</a:t>
            </a:r>
            <a:endParaRPr b="1" sz="2100" u="sng"/>
          </a:p>
        </p:txBody>
      </p:sp>
      <p:sp>
        <p:nvSpPr>
          <p:cNvPr id="111" name="Google Shape;111;p14"/>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12" name="Google Shape;112;p14"/>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13" name="Google Shape;113;p14"/>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FIRST GRADE </a:t>
            </a:r>
            <a:r>
              <a:rPr b="1" lang="en-US" sz="5400">
                <a:solidFill>
                  <a:schemeClr val="lt1"/>
                </a:solidFill>
                <a:latin typeface="Amatic SC"/>
                <a:ea typeface="Amatic SC"/>
                <a:cs typeface="Amatic SC"/>
                <a:sym typeface="Amatic SC"/>
              </a:rPr>
              <a:t>PE NEWS</a:t>
            </a:r>
            <a:endParaRPr b="1" sz="6600">
              <a:solidFill>
                <a:schemeClr val="lt1"/>
              </a:solidFill>
              <a:latin typeface="Amatic SC"/>
              <a:ea typeface="Amatic SC"/>
              <a:cs typeface="Amatic SC"/>
              <a:sym typeface="Amatic SC"/>
            </a:endParaRPr>
          </a:p>
        </p:txBody>
      </p:sp>
      <p:sp>
        <p:nvSpPr>
          <p:cNvPr id="114" name="Google Shape;114;p14"/>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graphicFrame>
        <p:nvGraphicFramePr>
          <p:cNvPr id="115" name="Google Shape;115;p14"/>
          <p:cNvGraphicFramePr/>
          <p:nvPr/>
        </p:nvGraphicFramePr>
        <p:xfrm>
          <a:off x="774099" y="5491723"/>
          <a:ext cx="3000000" cy="3000000"/>
        </p:xfrm>
        <a:graphic>
          <a:graphicData uri="http://schemas.openxmlformats.org/drawingml/2006/table">
            <a:tbl>
              <a:tblPr bandRow="1" firstRow="1">
                <a:noFill/>
                <a:tableStyleId>{16DA52D3-9ADB-4495-B6BA-EB24AEB284E8}</a:tableStyleId>
              </a:tblPr>
              <a:tblGrid>
                <a:gridCol w="1299550"/>
                <a:gridCol w="4873425"/>
              </a:tblGrid>
              <a:tr h="647725">
                <a:tc>
                  <a:txBody>
                    <a:bodyPr/>
                    <a:lstStyle/>
                    <a:p>
                      <a:pPr indent="0" lvl="0" marL="0" marR="0" rtl="0" algn="ctr">
                        <a:spcBef>
                          <a:spcPts val="0"/>
                        </a:spcBef>
                        <a:spcAft>
                          <a:spcPts val="0"/>
                        </a:spcAft>
                        <a:buNone/>
                      </a:pPr>
                      <a:r>
                        <a:rPr lang="en-US">
                          <a:solidFill>
                            <a:schemeClr val="dk1"/>
                          </a:solidFill>
                          <a:latin typeface="Inder"/>
                          <a:ea typeface="Inder"/>
                          <a:cs typeface="Inder"/>
                          <a:sym typeface="Inder"/>
                        </a:rPr>
                        <a:t>Morning Walking</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marR="0" rtl="0" algn="l">
                        <a:spcBef>
                          <a:spcPts val="0"/>
                        </a:spcBef>
                        <a:spcAft>
                          <a:spcPts val="0"/>
                        </a:spcAft>
                        <a:buNone/>
                      </a:pPr>
                      <a:r>
                        <a:rPr b="0" lang="en-US" sz="1200">
                          <a:solidFill>
                            <a:schemeClr val="dk1"/>
                          </a:solidFill>
                          <a:latin typeface="Inder"/>
                          <a:ea typeface="Inder"/>
                          <a:cs typeface="Inder"/>
                          <a:sym typeface="Inder"/>
                        </a:rPr>
                        <a:t>Mondays, between 7:25-7:45.  </a:t>
                      </a:r>
                      <a:r>
                        <a:rPr b="0" lang="en-US" sz="1200">
                          <a:solidFill>
                            <a:schemeClr val="dk1"/>
                          </a:solidFill>
                          <a:latin typeface="Inder"/>
                          <a:ea typeface="Inder"/>
                          <a:cs typeface="Inder"/>
                          <a:sym typeface="Inder"/>
                        </a:rPr>
                        <a:t>While it is beginning to be warmer outside, the mornings are still cool and we will go outside as long as the “feels like” temp is 20 degrees.  Please send your students with jackets on morning walking Mondays, so they are warm and prepared. </a:t>
                      </a:r>
                      <a:endParaRPr b="0" sz="12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640075">
                <a:tc>
                  <a:txBody>
                    <a:bodyPr/>
                    <a:lstStyle/>
                    <a:p>
                      <a:pPr indent="0" lvl="0" marL="0" marR="0" rtl="0" algn="ctr">
                        <a:spcBef>
                          <a:spcPts val="0"/>
                        </a:spcBef>
                        <a:spcAft>
                          <a:spcPts val="0"/>
                        </a:spcAft>
                        <a:buNone/>
                      </a:pPr>
                      <a:r>
                        <a:rPr b="1" lang="en-US">
                          <a:latin typeface="Inder"/>
                          <a:ea typeface="Inder"/>
                          <a:cs typeface="Inder"/>
                          <a:sym typeface="Inder"/>
                        </a:rPr>
                        <a:t>Tennis Shoes</a:t>
                      </a:r>
                      <a:endParaRPr b="1"/>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1200">
                          <a:latin typeface="Inder"/>
                          <a:ea typeface="Inder"/>
                          <a:cs typeface="Inder"/>
                          <a:sym typeface="Inder"/>
                        </a:rPr>
                        <a:t>NECESSARY FOR PE SAFETY - Please try to send your student to school with tennis shoes on PE days.  Tennis shoes allow for safe and balanced movement.</a:t>
                      </a:r>
                      <a:endParaRPr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40075">
                <a:tc>
                  <a:txBody>
                    <a:bodyPr/>
                    <a:lstStyle/>
                    <a:p>
                      <a:pPr indent="0" lvl="0" marL="0" marR="0" rtl="0" algn="ctr">
                        <a:spcBef>
                          <a:spcPts val="0"/>
                        </a:spcBef>
                        <a:spcAft>
                          <a:spcPts val="0"/>
                        </a:spcAft>
                        <a:buNone/>
                      </a:pPr>
                      <a:r>
                        <a:rPr b="1" lang="en-US">
                          <a:latin typeface="Inder"/>
                          <a:ea typeface="Inder"/>
                          <a:cs typeface="Inder"/>
                          <a:sym typeface="Inder"/>
                        </a:rPr>
                        <a:t>Run with the Pack</a:t>
                      </a:r>
                      <a:endParaRPr b="1">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200">
                          <a:latin typeface="Inder"/>
                          <a:ea typeface="Inder"/>
                          <a:cs typeface="Inder"/>
                          <a:sym typeface="Inder"/>
                        </a:rPr>
                        <a:t>THANK YOU to everyone who pledged and donated money for this year’s Run with the Pack.  The event was a HUGE SUCCESS!  Students ran a total of 3,510 laps, which is 702 miles!  I am SO PROUD of their effort and hard work!  The deadline for donations is Friday, April 4.  Excited to purchase new equipment for the PE Department! </a:t>
                      </a:r>
                      <a:endParaRPr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9" name="Shape 119"/>
        <p:cNvGrpSpPr/>
        <p:nvPr/>
      </p:nvGrpSpPr>
      <p:grpSpPr>
        <a:xfrm>
          <a:off x="0" y="0"/>
          <a:ext cx="0" cy="0"/>
          <a:chOff x="0" y="0"/>
          <a:chExt cx="0" cy="0"/>
        </a:xfrm>
      </p:grpSpPr>
      <p:sp>
        <p:nvSpPr>
          <p:cNvPr id="120" name="Google Shape;120;p15"/>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1" name="Google Shape;121;p15"/>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2" name="Google Shape;122;p15"/>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3" name="Google Shape;123;p15"/>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4" name="Google Shape;124;p15"/>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25" name="Google Shape;125;p15"/>
          <p:cNvSpPr txBox="1"/>
          <p:nvPr/>
        </p:nvSpPr>
        <p:spPr>
          <a:xfrm>
            <a:off x="444813" y="2335005"/>
            <a:ext cx="3288900" cy="2709000"/>
          </a:xfrm>
          <a:prstGeom prst="rect">
            <a:avLst/>
          </a:prstGeom>
          <a:noFill/>
          <a:ln>
            <a:noFill/>
          </a:ln>
        </p:spPr>
        <p:txBody>
          <a:bodyPr anchorCtr="0" anchor="t" bIns="45700" lIns="91425" spcFirstLastPara="1" rIns="91425" wrap="square" tIns="45700">
            <a:spAutoFit/>
          </a:bodyPr>
          <a:lstStyle/>
          <a:p>
            <a:pPr indent="-260350" lvl="0" marL="28575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Manipulative Skills - Soccer Dribbling &amp; Kicking</a:t>
            </a:r>
            <a:endParaRPr sz="10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260350" lvl="0" marL="28575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Fitness Participation / Introduction to Fitness Testing</a:t>
            </a:r>
            <a:endParaRPr sz="1000">
              <a:solidFill>
                <a:schemeClr val="dk1"/>
              </a:solidFill>
              <a:latin typeface="Inder"/>
              <a:ea typeface="Inder"/>
              <a:cs typeface="Inder"/>
              <a:sym typeface="Inder"/>
            </a:endParaRPr>
          </a:p>
          <a:p>
            <a:pPr indent="-292100" lvl="1" marL="91440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Students begin taking the state fitness assessments in third grade.  Second graders are “practicing” these assessments so they are prepared for next school year.  The five tests are the pacer, flex arm hang, back saver sit and reach, cadence curl-ups, and mile run.</a:t>
            </a:r>
            <a:endParaRPr sz="1000">
              <a:solidFill>
                <a:schemeClr val="dk1"/>
              </a:solidFill>
              <a:latin typeface="Inder"/>
              <a:ea typeface="Inder"/>
              <a:cs typeface="Inder"/>
              <a:sym typeface="Inder"/>
            </a:endParaRPr>
          </a:p>
          <a:p>
            <a:pPr indent="0" lvl="0" marL="457200" rtl="0" algn="l">
              <a:spcBef>
                <a:spcPts val="0"/>
              </a:spcBef>
              <a:spcAft>
                <a:spcPts val="0"/>
              </a:spcAft>
              <a:buNone/>
            </a:pPr>
            <a:r>
              <a:t/>
            </a:r>
            <a:endParaRPr sz="1000">
              <a:solidFill>
                <a:schemeClr val="dk1"/>
              </a:solidFill>
              <a:latin typeface="Inder"/>
              <a:ea typeface="Inder"/>
              <a:cs typeface="Inder"/>
              <a:sym typeface="Inder"/>
            </a:endParaRPr>
          </a:p>
          <a:p>
            <a:pPr indent="-292100" lvl="0" marL="45720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Push-Up Peer Assessments</a:t>
            </a:r>
            <a:endParaRPr sz="1000">
              <a:solidFill>
                <a:schemeClr val="dk1"/>
              </a:solidFill>
              <a:latin typeface="Inder"/>
              <a:ea typeface="Inder"/>
              <a:cs typeface="Inder"/>
              <a:sym typeface="Inder"/>
            </a:endParaRPr>
          </a:p>
          <a:p>
            <a:pPr indent="0" lvl="0" marL="0" rtl="0" algn="l">
              <a:spcBef>
                <a:spcPts val="0"/>
              </a:spcBef>
              <a:spcAft>
                <a:spcPts val="0"/>
              </a:spcAft>
              <a:buNone/>
            </a:pPr>
            <a:r>
              <a:t/>
            </a:r>
            <a:endParaRPr sz="1000">
              <a:solidFill>
                <a:schemeClr val="dk1"/>
              </a:solidFill>
              <a:latin typeface="Inder"/>
              <a:ea typeface="Inder"/>
              <a:cs typeface="Inder"/>
              <a:sym typeface="Inder"/>
            </a:endParaRPr>
          </a:p>
          <a:p>
            <a:pPr indent="-292100" lvl="0" marL="45720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Jumping Rope</a:t>
            </a:r>
            <a:endParaRPr sz="1000">
              <a:solidFill>
                <a:schemeClr val="dk1"/>
              </a:solidFill>
              <a:latin typeface="Inder"/>
              <a:ea typeface="Inder"/>
              <a:cs typeface="Inder"/>
              <a:sym typeface="Inder"/>
            </a:endParaRPr>
          </a:p>
          <a:p>
            <a:pPr indent="0" lvl="0" marL="457200" rtl="0" algn="l">
              <a:spcBef>
                <a:spcPts val="0"/>
              </a:spcBef>
              <a:spcAft>
                <a:spcPts val="0"/>
              </a:spcAft>
              <a:buNone/>
            </a:pPr>
            <a:r>
              <a:t/>
            </a:r>
            <a:endParaRPr sz="1000">
              <a:solidFill>
                <a:schemeClr val="dk1"/>
              </a:solidFill>
              <a:latin typeface="Inder"/>
              <a:ea typeface="Inder"/>
              <a:cs typeface="Inder"/>
              <a:sym typeface="Inder"/>
            </a:endParaRPr>
          </a:p>
        </p:txBody>
      </p:sp>
      <p:sp>
        <p:nvSpPr>
          <p:cNvPr id="126" name="Google Shape;126;p15"/>
          <p:cNvSpPr txBox="1"/>
          <p:nvPr/>
        </p:nvSpPr>
        <p:spPr>
          <a:xfrm>
            <a:off x="3986775" y="2441435"/>
            <a:ext cx="3115500" cy="307800"/>
          </a:xfrm>
          <a:prstGeom prst="rect">
            <a:avLst/>
          </a:prstGeom>
          <a:noFill/>
          <a:ln>
            <a:noFill/>
          </a:ln>
        </p:spPr>
        <p:txBody>
          <a:bodyPr anchorCtr="0" anchor="t" bIns="45700" lIns="91425" spcFirstLastPara="1" rIns="91425" wrap="square" tIns="45700">
            <a:spAutoFit/>
          </a:bodyPr>
          <a:lstStyle/>
          <a:p>
            <a:pPr indent="0" lvl="0" marL="0" marR="0" rtl="0" algn="l">
              <a:lnSpc>
                <a:spcPct val="200000"/>
              </a:lnSpc>
              <a:spcBef>
                <a:spcPts val="0"/>
              </a:spcBef>
              <a:spcAft>
                <a:spcPts val="0"/>
              </a:spcAft>
              <a:buNone/>
            </a:pPr>
            <a:r>
              <a:t/>
            </a:r>
            <a:endParaRPr>
              <a:solidFill>
                <a:schemeClr val="dk1"/>
              </a:solidFill>
              <a:latin typeface="Inder"/>
              <a:ea typeface="Inder"/>
              <a:cs typeface="Inder"/>
              <a:sym typeface="Inder"/>
            </a:endParaRPr>
          </a:p>
        </p:txBody>
      </p:sp>
      <p:sp>
        <p:nvSpPr>
          <p:cNvPr id="127" name="Google Shape;127;p15"/>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sp>
        <p:nvSpPr>
          <p:cNvPr id="128" name="Google Shape;128;p15"/>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6 / 6.5</a:t>
            </a:r>
            <a:endParaRPr b="1" sz="2100" u="sng"/>
          </a:p>
        </p:txBody>
      </p:sp>
      <p:sp>
        <p:nvSpPr>
          <p:cNvPr id="129" name="Google Shape;129;p15"/>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30" name="Google Shape;130;p15"/>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31" name="Google Shape;131;p15"/>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SECOND</a:t>
            </a:r>
            <a:r>
              <a:rPr b="1" lang="en-US" sz="5400">
                <a:solidFill>
                  <a:schemeClr val="lt1"/>
                </a:solidFill>
                <a:latin typeface="Amatic SC"/>
                <a:ea typeface="Amatic SC"/>
                <a:cs typeface="Amatic SC"/>
                <a:sym typeface="Amatic SC"/>
              </a:rPr>
              <a:t> GRADE PE NEWS</a:t>
            </a:r>
            <a:endParaRPr b="1" sz="6600">
              <a:solidFill>
                <a:schemeClr val="lt1"/>
              </a:solidFill>
              <a:latin typeface="Amatic SC"/>
              <a:ea typeface="Amatic SC"/>
              <a:cs typeface="Amatic SC"/>
              <a:sym typeface="Amatic SC"/>
            </a:endParaRPr>
          </a:p>
        </p:txBody>
      </p:sp>
      <p:sp>
        <p:nvSpPr>
          <p:cNvPr id="132" name="Google Shape;132;p15"/>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sp>
        <p:nvSpPr>
          <p:cNvPr id="133" name="Google Shape;133;p15"/>
          <p:cNvSpPr txBox="1"/>
          <p:nvPr/>
        </p:nvSpPr>
        <p:spPr>
          <a:xfrm>
            <a:off x="3986775" y="2335010"/>
            <a:ext cx="3115500" cy="2124000"/>
          </a:xfrm>
          <a:prstGeom prst="rect">
            <a:avLst/>
          </a:prstGeom>
          <a:noFill/>
          <a:ln>
            <a:noFill/>
          </a:ln>
        </p:spPr>
        <p:txBody>
          <a:bodyPr anchorCtr="0" anchor="t" bIns="45700" lIns="91425" spcFirstLastPara="1" rIns="91425" wrap="square" tIns="45700">
            <a:spAutoFit/>
          </a:bodyPr>
          <a:lstStyle/>
          <a:p>
            <a:pPr indent="-298450" lvl="0" marL="457200" rtl="0" algn="l">
              <a:spcBef>
                <a:spcPts val="0"/>
              </a:spcBef>
              <a:spcAft>
                <a:spcPts val="0"/>
              </a:spcAft>
              <a:buClr>
                <a:schemeClr val="dk1"/>
              </a:buClr>
              <a:buSzPts val="1100"/>
              <a:buFont typeface="Inder"/>
              <a:buChar char="•"/>
            </a:pPr>
            <a:r>
              <a:rPr lang="en-US" sz="1100">
                <a:solidFill>
                  <a:schemeClr val="dk1"/>
                </a:solidFill>
                <a:latin typeface="Inder"/>
                <a:ea typeface="Inder"/>
                <a:cs typeface="Inder"/>
                <a:sym typeface="Inder"/>
              </a:rPr>
              <a:t>Nutrition - Dairy</a:t>
            </a:r>
            <a:endParaRPr sz="1100">
              <a:solidFill>
                <a:schemeClr val="dk1"/>
              </a:solidFill>
              <a:latin typeface="Inder"/>
              <a:ea typeface="Inder"/>
              <a:cs typeface="Inder"/>
              <a:sym typeface="Inder"/>
            </a:endParaRPr>
          </a:p>
          <a:p>
            <a:pPr indent="-298450" lvl="1" marL="914400" rtl="0" algn="l">
              <a:spcBef>
                <a:spcPts val="0"/>
              </a:spcBef>
              <a:spcAft>
                <a:spcPts val="0"/>
              </a:spcAft>
              <a:buClr>
                <a:schemeClr val="dk1"/>
              </a:buClr>
              <a:buSzPts val="1100"/>
              <a:buFont typeface="Inder"/>
              <a:buChar char="○"/>
            </a:pPr>
            <a:r>
              <a:rPr lang="en-US" sz="1100">
                <a:solidFill>
                  <a:schemeClr val="dk1"/>
                </a:solidFill>
                <a:latin typeface="Inder"/>
                <a:ea typeface="Inder"/>
                <a:cs typeface="Inder"/>
                <a:sym typeface="Inder"/>
              </a:rPr>
              <a:t>Comes from Cows</a:t>
            </a:r>
            <a:endParaRPr sz="1100">
              <a:solidFill>
                <a:schemeClr val="dk1"/>
              </a:solidFill>
              <a:latin typeface="Inder"/>
              <a:ea typeface="Inder"/>
              <a:cs typeface="Inder"/>
              <a:sym typeface="Inder"/>
            </a:endParaRPr>
          </a:p>
          <a:p>
            <a:pPr indent="-298450" lvl="1" marL="914400" rtl="0" algn="l">
              <a:spcBef>
                <a:spcPts val="0"/>
              </a:spcBef>
              <a:spcAft>
                <a:spcPts val="0"/>
              </a:spcAft>
              <a:buClr>
                <a:schemeClr val="dk1"/>
              </a:buClr>
              <a:buSzPts val="1100"/>
              <a:buFont typeface="Inder"/>
              <a:buChar char="○"/>
            </a:pPr>
            <a:r>
              <a:rPr lang="en-US" sz="1100">
                <a:solidFill>
                  <a:schemeClr val="dk1"/>
                </a:solidFill>
                <a:latin typeface="Inder"/>
                <a:ea typeface="Inder"/>
                <a:cs typeface="Inder"/>
                <a:sym typeface="Inder"/>
              </a:rPr>
              <a:t>Milk, Cheese, and Yogurt</a:t>
            </a:r>
            <a:endParaRPr sz="1100">
              <a:solidFill>
                <a:schemeClr val="dk1"/>
              </a:solidFill>
              <a:latin typeface="Inder"/>
              <a:ea typeface="Inder"/>
              <a:cs typeface="Inder"/>
              <a:sym typeface="Inder"/>
            </a:endParaRPr>
          </a:p>
          <a:p>
            <a:pPr indent="0" lvl="0" marL="0" rtl="0" algn="l">
              <a:spcBef>
                <a:spcPts val="0"/>
              </a:spcBef>
              <a:spcAft>
                <a:spcPts val="0"/>
              </a:spcAft>
              <a:buNone/>
            </a:pPr>
            <a:r>
              <a:t/>
            </a:r>
            <a:endParaRPr sz="1100">
              <a:solidFill>
                <a:schemeClr val="dk1"/>
              </a:solidFill>
              <a:latin typeface="Inder"/>
              <a:ea typeface="Inder"/>
              <a:cs typeface="Inder"/>
              <a:sym typeface="Inder"/>
            </a:endParaRPr>
          </a:p>
          <a:p>
            <a:pPr indent="-298450" lvl="0" marL="457200" rtl="0" algn="l">
              <a:spcBef>
                <a:spcPts val="0"/>
              </a:spcBef>
              <a:spcAft>
                <a:spcPts val="0"/>
              </a:spcAft>
              <a:buClr>
                <a:schemeClr val="dk1"/>
              </a:buClr>
              <a:buSzPts val="1100"/>
              <a:buFont typeface="Inder"/>
              <a:buChar char="•"/>
            </a:pPr>
            <a:r>
              <a:rPr lang="en-US" sz="1100">
                <a:solidFill>
                  <a:schemeClr val="dk1"/>
                </a:solidFill>
                <a:latin typeface="Inder"/>
                <a:ea typeface="Inder"/>
                <a:cs typeface="Inder"/>
                <a:sym typeface="Inder"/>
              </a:rPr>
              <a:t>Dairy Identification Pre / Post Test</a:t>
            </a:r>
            <a:endParaRPr sz="1100">
              <a:solidFill>
                <a:schemeClr val="dk1"/>
              </a:solidFill>
              <a:latin typeface="Inder"/>
              <a:ea typeface="Inder"/>
              <a:cs typeface="Inder"/>
              <a:sym typeface="Inder"/>
            </a:endParaRPr>
          </a:p>
          <a:p>
            <a:pPr indent="0" lvl="0" marL="914400" rtl="0" algn="l">
              <a:spcBef>
                <a:spcPts val="0"/>
              </a:spcBef>
              <a:spcAft>
                <a:spcPts val="0"/>
              </a:spcAft>
              <a:buNone/>
            </a:pPr>
            <a:r>
              <a:t/>
            </a:r>
            <a:endParaRPr sz="1100">
              <a:solidFill>
                <a:schemeClr val="dk1"/>
              </a:solidFill>
              <a:latin typeface="Inder"/>
              <a:ea typeface="Inder"/>
              <a:cs typeface="Inder"/>
              <a:sym typeface="Inder"/>
            </a:endParaRPr>
          </a:p>
          <a:p>
            <a:pPr indent="-298450" lvl="0" marL="457200" rtl="0" algn="l">
              <a:lnSpc>
                <a:spcPct val="200000"/>
              </a:lnSpc>
              <a:spcBef>
                <a:spcPts val="0"/>
              </a:spcBef>
              <a:spcAft>
                <a:spcPts val="0"/>
              </a:spcAft>
              <a:buClr>
                <a:schemeClr val="dk1"/>
              </a:buClr>
              <a:buSzPts val="1100"/>
              <a:buFont typeface="Inder"/>
              <a:buChar char="•"/>
            </a:pPr>
            <a:r>
              <a:rPr lang="en-US" sz="1100">
                <a:solidFill>
                  <a:schemeClr val="dk1"/>
                </a:solidFill>
                <a:latin typeface="Inder"/>
                <a:ea typeface="Inder"/>
                <a:cs typeface="Inder"/>
                <a:sym typeface="Inder"/>
              </a:rPr>
              <a:t>Respiratory System</a:t>
            </a:r>
            <a:endParaRPr sz="1100">
              <a:solidFill>
                <a:schemeClr val="dk1"/>
              </a:solidFill>
              <a:latin typeface="Inder"/>
              <a:ea typeface="Inder"/>
              <a:cs typeface="Inder"/>
              <a:sym typeface="Inder"/>
            </a:endParaRPr>
          </a:p>
          <a:p>
            <a:pPr indent="-298450" lvl="0" marL="457200" rtl="0" algn="l">
              <a:spcBef>
                <a:spcPts val="0"/>
              </a:spcBef>
              <a:spcAft>
                <a:spcPts val="0"/>
              </a:spcAft>
              <a:buClr>
                <a:schemeClr val="dk1"/>
              </a:buClr>
              <a:buSzPts val="1100"/>
              <a:buFont typeface="Inder"/>
              <a:buChar char="•"/>
            </a:pPr>
            <a:r>
              <a:rPr lang="en-US" sz="1100">
                <a:solidFill>
                  <a:schemeClr val="dk1"/>
                </a:solidFill>
                <a:latin typeface="Inder"/>
                <a:ea typeface="Inder"/>
                <a:cs typeface="Inder"/>
                <a:sym typeface="Inder"/>
              </a:rPr>
              <a:t>Bone Identification - Skull, Ribs, Femur, Patella, Pelvis, Humerus, Vertebrae, Phalanges, Clavicle, Scapula, Mandible</a:t>
            </a:r>
            <a:endParaRPr sz="900">
              <a:solidFill>
                <a:schemeClr val="dk1"/>
              </a:solidFill>
              <a:latin typeface="Inder"/>
              <a:ea typeface="Inder"/>
              <a:cs typeface="Inder"/>
              <a:sym typeface="Inder"/>
            </a:endParaRPr>
          </a:p>
        </p:txBody>
      </p:sp>
      <p:graphicFrame>
        <p:nvGraphicFramePr>
          <p:cNvPr id="134" name="Google Shape;134;p15"/>
          <p:cNvGraphicFramePr/>
          <p:nvPr/>
        </p:nvGraphicFramePr>
        <p:xfrm>
          <a:off x="711162" y="5473548"/>
          <a:ext cx="3000000" cy="3000000"/>
        </p:xfrm>
        <a:graphic>
          <a:graphicData uri="http://schemas.openxmlformats.org/drawingml/2006/table">
            <a:tbl>
              <a:tblPr bandRow="1" firstRow="1">
                <a:noFill/>
                <a:tableStyleId>{16DA52D3-9ADB-4495-B6BA-EB24AEB284E8}</a:tableStyleId>
              </a:tblPr>
              <a:tblGrid>
                <a:gridCol w="1344250"/>
                <a:gridCol w="5041100"/>
              </a:tblGrid>
              <a:tr h="567700">
                <a:tc>
                  <a:txBody>
                    <a:bodyPr/>
                    <a:lstStyle/>
                    <a:p>
                      <a:pPr indent="0" lvl="0" marL="0" marR="0" rtl="0" algn="ctr">
                        <a:spcBef>
                          <a:spcPts val="0"/>
                        </a:spcBef>
                        <a:spcAft>
                          <a:spcPts val="0"/>
                        </a:spcAft>
                        <a:buNone/>
                      </a:pPr>
                      <a:r>
                        <a:rPr lang="en-US" sz="1200">
                          <a:solidFill>
                            <a:schemeClr val="dk1"/>
                          </a:solidFill>
                          <a:latin typeface="Inder"/>
                          <a:ea typeface="Inder"/>
                          <a:cs typeface="Inder"/>
                          <a:sym typeface="Inder"/>
                        </a:rPr>
                        <a:t>Morning Walking</a:t>
                      </a:r>
                      <a:endParaRPr sz="12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marR="0" rtl="0" algn="l">
                        <a:spcBef>
                          <a:spcPts val="0"/>
                        </a:spcBef>
                        <a:spcAft>
                          <a:spcPts val="0"/>
                        </a:spcAft>
                        <a:buNone/>
                      </a:pPr>
                      <a:r>
                        <a:rPr b="0" lang="en-US" sz="1100">
                          <a:solidFill>
                            <a:schemeClr val="dk1"/>
                          </a:solidFill>
                          <a:latin typeface="Inder"/>
                          <a:ea typeface="Inder"/>
                          <a:cs typeface="Inder"/>
                          <a:sym typeface="Inder"/>
                        </a:rPr>
                        <a:t>Tuesdays</a:t>
                      </a:r>
                      <a:r>
                        <a:rPr b="0" lang="en-US" sz="1100">
                          <a:solidFill>
                            <a:schemeClr val="dk1"/>
                          </a:solidFill>
                          <a:latin typeface="Inder"/>
                          <a:ea typeface="Inder"/>
                          <a:cs typeface="Inder"/>
                          <a:sym typeface="Inder"/>
                        </a:rPr>
                        <a:t>, between 7:25-7:45.  </a:t>
                      </a:r>
                      <a:r>
                        <a:rPr b="0" lang="en-US" sz="1100">
                          <a:solidFill>
                            <a:schemeClr val="dk1"/>
                          </a:solidFill>
                          <a:latin typeface="Inder"/>
                          <a:ea typeface="Inder"/>
                          <a:cs typeface="Inder"/>
                          <a:sym typeface="Inder"/>
                        </a:rPr>
                        <a:t>While it is beginning to be warmer outside, the mornings are still cool and we will go outside as long as the “feels like” temp is 20 degrees.  Please send your students with jackets on morning walking Tuesdays, so they are warm and prepared. </a:t>
                      </a:r>
                      <a:endParaRPr b="0" sz="11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560975">
                <a:tc>
                  <a:txBody>
                    <a:bodyPr/>
                    <a:lstStyle/>
                    <a:p>
                      <a:pPr indent="0" lvl="0" marL="0" marR="0" rtl="0" algn="ctr">
                        <a:spcBef>
                          <a:spcPts val="0"/>
                        </a:spcBef>
                        <a:spcAft>
                          <a:spcPts val="0"/>
                        </a:spcAft>
                        <a:buNone/>
                      </a:pPr>
                      <a:r>
                        <a:rPr b="1" lang="en-US" sz="1200">
                          <a:latin typeface="Inder"/>
                          <a:ea typeface="Inder"/>
                          <a:cs typeface="Inder"/>
                          <a:sym typeface="Inder"/>
                        </a:rPr>
                        <a:t>Tennis Shoes</a:t>
                      </a:r>
                      <a:endParaRPr b="1" sz="12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1100">
                          <a:latin typeface="Inder"/>
                          <a:ea typeface="Inder"/>
                          <a:cs typeface="Inder"/>
                          <a:sym typeface="Inder"/>
                        </a:rPr>
                        <a:t>NECESSARY FOR PE SAFETY - Please try to send your student to school with tennis shoes on PE days.  Tennis shoes allow for safe and balanced movement.</a:t>
                      </a:r>
                      <a:endParaRPr b="0" sz="11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560975">
                <a:tc>
                  <a:txBody>
                    <a:bodyPr/>
                    <a:lstStyle/>
                    <a:p>
                      <a:pPr indent="0" lvl="0" marL="0" marR="0" rtl="0" algn="ctr">
                        <a:spcBef>
                          <a:spcPts val="0"/>
                        </a:spcBef>
                        <a:spcAft>
                          <a:spcPts val="0"/>
                        </a:spcAft>
                        <a:buNone/>
                      </a:pPr>
                      <a:r>
                        <a:rPr b="1" lang="en-US" sz="1200">
                          <a:latin typeface="Inder"/>
                          <a:ea typeface="Inder"/>
                          <a:cs typeface="Inder"/>
                          <a:sym typeface="Inder"/>
                        </a:rPr>
                        <a:t>Dairy Identification</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100">
                          <a:latin typeface="Inder"/>
                          <a:ea typeface="Inder"/>
                          <a:cs typeface="Inder"/>
                          <a:sym typeface="Inder"/>
                        </a:rPr>
                        <a:t>Students will complete a dairy identification pre-test, prior to the unit and complete the same identification post-test, at the end of the unit.</a:t>
                      </a:r>
                      <a:endParaRPr sz="1100">
                        <a:latin typeface="Inder"/>
                        <a:ea typeface="Inder"/>
                        <a:cs typeface="Inder"/>
                        <a:sym typeface="Inder"/>
                      </a:endParaRPr>
                    </a:p>
                    <a:p>
                      <a:pPr indent="0" lvl="0" marL="0" marR="0" rtl="0" algn="l">
                        <a:lnSpc>
                          <a:spcPct val="100000"/>
                        </a:lnSpc>
                        <a:spcBef>
                          <a:spcPts val="0"/>
                        </a:spcBef>
                        <a:spcAft>
                          <a:spcPts val="0"/>
                        </a:spcAft>
                        <a:buNone/>
                      </a:pPr>
                      <a:r>
                        <a:rPr lang="en-US" sz="1100">
                          <a:latin typeface="Inder"/>
                          <a:ea typeface="Inder"/>
                          <a:cs typeface="Inder"/>
                          <a:sym typeface="Inder"/>
                        </a:rPr>
                        <a:t>Post-Test Dates: B Group (April 15); A Group (April 16); C Group (April 17).</a:t>
                      </a:r>
                      <a:endParaRPr sz="11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560975">
                <a:tc>
                  <a:txBody>
                    <a:bodyPr/>
                    <a:lstStyle/>
                    <a:p>
                      <a:pPr indent="0" lvl="0" marL="0" marR="0" rtl="0" algn="ctr">
                        <a:spcBef>
                          <a:spcPts val="0"/>
                        </a:spcBef>
                        <a:spcAft>
                          <a:spcPts val="0"/>
                        </a:spcAft>
                        <a:buNone/>
                      </a:pPr>
                      <a:r>
                        <a:rPr b="1" lang="en-US" sz="1100">
                          <a:latin typeface="Inder"/>
                          <a:ea typeface="Inder"/>
                          <a:cs typeface="Inder"/>
                          <a:sym typeface="Inder"/>
                        </a:rPr>
                        <a:t>Run with the Pack</a:t>
                      </a:r>
                      <a:endParaRPr b="1" sz="11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100">
                          <a:latin typeface="Inder"/>
                          <a:ea typeface="Inder"/>
                          <a:cs typeface="Inder"/>
                          <a:sym typeface="Inder"/>
                        </a:rPr>
                        <a:t>THANK YOU to everyone who pledged and donated money for this year’s Run with the Pack.  The event was a HUGE SUCCESS!  Students ran a total of 3,510 laps, which is 702 miles!  I am SO PROUD of their effort and hard work!  The deadline for donations is Friday, April 4.  Excited to purchase new equipment for the PE Department! </a:t>
                      </a:r>
                      <a:endParaRPr sz="11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8" name="Shape 138"/>
        <p:cNvGrpSpPr/>
        <p:nvPr/>
      </p:nvGrpSpPr>
      <p:grpSpPr>
        <a:xfrm>
          <a:off x="0" y="0"/>
          <a:ext cx="0" cy="0"/>
          <a:chOff x="0" y="0"/>
          <a:chExt cx="0" cy="0"/>
        </a:xfrm>
      </p:grpSpPr>
      <p:sp>
        <p:nvSpPr>
          <p:cNvPr id="139" name="Google Shape;139;p16"/>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0" name="Google Shape;140;p16"/>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1" name="Google Shape;141;p16"/>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2" name="Google Shape;142;p16"/>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3" name="Google Shape;143;p16"/>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44" name="Google Shape;144;p16"/>
          <p:cNvSpPr txBox="1"/>
          <p:nvPr/>
        </p:nvSpPr>
        <p:spPr>
          <a:xfrm>
            <a:off x="444813" y="2311405"/>
            <a:ext cx="3288900" cy="3047700"/>
          </a:xfrm>
          <a:prstGeom prst="rect">
            <a:avLst/>
          </a:prstGeom>
          <a:noFill/>
          <a:ln>
            <a:noFill/>
          </a:ln>
        </p:spPr>
        <p:txBody>
          <a:bodyPr anchorCtr="0" anchor="t" bIns="45700" lIns="91425" spcFirstLastPara="1" rIns="91425" wrap="square" tIns="45700">
            <a:spAutoFit/>
          </a:bodyPr>
          <a:lstStyle/>
          <a:p>
            <a:pPr indent="-260350" lvl="0" marL="28575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Manipulative Skills - Soccer Dribbling &amp; Kicking</a:t>
            </a:r>
            <a:endParaRPr sz="1000">
              <a:solidFill>
                <a:schemeClr val="dk1"/>
              </a:solidFill>
              <a:latin typeface="Inder"/>
              <a:ea typeface="Inder"/>
              <a:cs typeface="Inder"/>
              <a:sym typeface="Inder"/>
            </a:endParaRPr>
          </a:p>
          <a:p>
            <a:pPr indent="0" lvl="0" marL="457200" rtl="0" algn="l">
              <a:spcBef>
                <a:spcPts val="0"/>
              </a:spcBef>
              <a:spcAft>
                <a:spcPts val="0"/>
              </a:spcAft>
              <a:buNone/>
            </a:pPr>
            <a:r>
              <a:t/>
            </a:r>
            <a:endParaRPr sz="1000">
              <a:solidFill>
                <a:schemeClr val="dk1"/>
              </a:solidFill>
              <a:latin typeface="Inder"/>
              <a:ea typeface="Inder"/>
              <a:cs typeface="Inder"/>
              <a:sym typeface="Inder"/>
            </a:endParaRPr>
          </a:p>
          <a:p>
            <a:pPr indent="-260350" lvl="0" marL="28575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Push-Up Peer Assessments</a:t>
            </a:r>
            <a:endParaRPr sz="1000">
              <a:solidFill>
                <a:schemeClr val="dk1"/>
              </a:solidFill>
              <a:latin typeface="Inder"/>
              <a:ea typeface="Inder"/>
              <a:cs typeface="Inder"/>
              <a:sym typeface="Inder"/>
            </a:endParaRPr>
          </a:p>
          <a:p>
            <a:pPr indent="0" lvl="0" marL="0" rtl="0" algn="l">
              <a:spcBef>
                <a:spcPts val="0"/>
              </a:spcBef>
              <a:spcAft>
                <a:spcPts val="0"/>
              </a:spcAft>
              <a:buNone/>
            </a:pPr>
            <a:r>
              <a:t/>
            </a:r>
            <a:endParaRPr sz="1000">
              <a:solidFill>
                <a:schemeClr val="dk1"/>
              </a:solidFill>
              <a:latin typeface="Inder"/>
              <a:ea typeface="Inder"/>
              <a:cs typeface="Inder"/>
              <a:sym typeface="Inder"/>
            </a:endParaRPr>
          </a:p>
          <a:p>
            <a:pPr indent="-260350" lvl="0" marL="28575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Jumping Rope</a:t>
            </a:r>
            <a:endParaRPr sz="10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260350" lvl="0" marL="285750" rtl="0" algn="l">
              <a:spcBef>
                <a:spcPts val="0"/>
              </a:spcBef>
              <a:spcAft>
                <a:spcPts val="0"/>
              </a:spcAft>
              <a:buClr>
                <a:schemeClr val="dk1"/>
              </a:buClr>
              <a:buSzPts val="1000"/>
              <a:buFont typeface="Inder"/>
              <a:buChar char="•"/>
            </a:pPr>
            <a:r>
              <a:rPr lang="en-US" sz="1000" u="sng">
                <a:solidFill>
                  <a:schemeClr val="dk1"/>
                </a:solidFill>
                <a:latin typeface="Inder"/>
                <a:ea typeface="Inder"/>
                <a:cs typeface="Inder"/>
                <a:sym typeface="Inder"/>
              </a:rPr>
              <a:t>Fitness Participation / Fitness Testing</a:t>
            </a:r>
            <a:endParaRPr sz="1000" u="sng">
              <a:solidFill>
                <a:schemeClr val="dk1"/>
              </a:solidFill>
              <a:latin typeface="Inder"/>
              <a:ea typeface="Inder"/>
              <a:cs typeface="Inder"/>
              <a:sym typeface="Inder"/>
            </a:endParaRPr>
          </a:p>
          <a:p>
            <a:pPr indent="0" lvl="0" marL="0" rtl="0" algn="l">
              <a:spcBef>
                <a:spcPts val="0"/>
              </a:spcBef>
              <a:spcAft>
                <a:spcPts val="0"/>
              </a:spcAft>
              <a:buNone/>
            </a:pPr>
            <a:r>
              <a:rPr lang="en-US" sz="1000">
                <a:solidFill>
                  <a:schemeClr val="dk1"/>
                </a:solidFill>
                <a:latin typeface="Inder"/>
                <a:ea typeface="Inder"/>
                <a:cs typeface="Inder"/>
                <a:sym typeface="Inder"/>
              </a:rPr>
              <a:t>Pacer Test - B: (3/18), A: (3/19), D: (3/20), C: (3/21)</a:t>
            </a:r>
            <a:endParaRPr sz="1000">
              <a:solidFill>
                <a:schemeClr val="dk1"/>
              </a:solidFill>
              <a:latin typeface="Inder"/>
              <a:ea typeface="Inder"/>
              <a:cs typeface="Inder"/>
              <a:sym typeface="Inder"/>
            </a:endParaRPr>
          </a:p>
          <a:p>
            <a:pPr indent="0" lvl="0" marL="914400" rtl="0" algn="l">
              <a:spcBef>
                <a:spcPts val="0"/>
              </a:spcBef>
              <a:spcAft>
                <a:spcPts val="0"/>
              </a:spcAft>
              <a:buNone/>
            </a:pPr>
            <a:r>
              <a:t/>
            </a:r>
            <a:endParaRPr sz="1000">
              <a:solidFill>
                <a:schemeClr val="dk1"/>
              </a:solidFill>
              <a:latin typeface="Inder"/>
              <a:ea typeface="Inder"/>
              <a:cs typeface="Inder"/>
              <a:sym typeface="Inder"/>
            </a:endParaRPr>
          </a:p>
          <a:p>
            <a:pPr indent="0" lvl="0" marL="0" rtl="0" algn="l">
              <a:spcBef>
                <a:spcPts val="0"/>
              </a:spcBef>
              <a:spcAft>
                <a:spcPts val="0"/>
              </a:spcAft>
              <a:buNone/>
            </a:pPr>
            <a:r>
              <a:rPr lang="en-US" sz="1000">
                <a:solidFill>
                  <a:schemeClr val="dk1"/>
                </a:solidFill>
                <a:latin typeface="Inder"/>
                <a:ea typeface="Inder"/>
                <a:cs typeface="Inder"/>
                <a:sym typeface="Inder"/>
              </a:rPr>
              <a:t>Arm Hang - B: (3/31), A: (4/1), D: (4/2), C: (4/3)</a:t>
            </a:r>
            <a:endParaRPr sz="1000">
              <a:solidFill>
                <a:schemeClr val="dk1"/>
              </a:solidFill>
              <a:latin typeface="Inder"/>
              <a:ea typeface="Inder"/>
              <a:cs typeface="Inder"/>
              <a:sym typeface="Inder"/>
            </a:endParaRPr>
          </a:p>
          <a:p>
            <a:pPr indent="0" lvl="0" marL="914400" rtl="0" algn="l">
              <a:spcBef>
                <a:spcPts val="0"/>
              </a:spcBef>
              <a:spcAft>
                <a:spcPts val="0"/>
              </a:spcAft>
              <a:buNone/>
            </a:pPr>
            <a:r>
              <a:t/>
            </a:r>
            <a:endParaRPr sz="1000">
              <a:solidFill>
                <a:schemeClr val="dk1"/>
              </a:solidFill>
              <a:latin typeface="Inder"/>
              <a:ea typeface="Inder"/>
              <a:cs typeface="Inder"/>
              <a:sym typeface="Inder"/>
            </a:endParaRPr>
          </a:p>
          <a:p>
            <a:pPr indent="0" lvl="0" marL="0" rtl="0" algn="l">
              <a:spcBef>
                <a:spcPts val="0"/>
              </a:spcBef>
              <a:spcAft>
                <a:spcPts val="0"/>
              </a:spcAft>
              <a:buNone/>
            </a:pPr>
            <a:r>
              <a:rPr lang="en-US" sz="1000">
                <a:solidFill>
                  <a:schemeClr val="dk1"/>
                </a:solidFill>
                <a:latin typeface="Inder"/>
                <a:ea typeface="Inder"/>
                <a:cs typeface="Inder"/>
                <a:sym typeface="Inder"/>
              </a:rPr>
              <a:t>Sit and Reach - B: (3/31), A: (4/1), D: (4/2), C: (4/3)</a:t>
            </a:r>
            <a:endParaRPr sz="1000">
              <a:solidFill>
                <a:schemeClr val="dk1"/>
              </a:solidFill>
              <a:latin typeface="Inder"/>
              <a:ea typeface="Inder"/>
              <a:cs typeface="Inder"/>
              <a:sym typeface="Inder"/>
            </a:endParaRPr>
          </a:p>
          <a:p>
            <a:pPr indent="0" lvl="0" marL="914400" rtl="0" algn="l">
              <a:spcBef>
                <a:spcPts val="0"/>
              </a:spcBef>
              <a:spcAft>
                <a:spcPts val="0"/>
              </a:spcAft>
              <a:buNone/>
            </a:pPr>
            <a:r>
              <a:t/>
            </a:r>
            <a:endParaRPr sz="1000">
              <a:solidFill>
                <a:schemeClr val="dk1"/>
              </a:solidFill>
              <a:latin typeface="Inder"/>
              <a:ea typeface="Inder"/>
              <a:cs typeface="Inder"/>
              <a:sym typeface="Inder"/>
            </a:endParaRPr>
          </a:p>
          <a:p>
            <a:pPr indent="0" lvl="0" marL="0" rtl="0" algn="l">
              <a:spcBef>
                <a:spcPts val="0"/>
              </a:spcBef>
              <a:spcAft>
                <a:spcPts val="0"/>
              </a:spcAft>
              <a:buNone/>
            </a:pPr>
            <a:r>
              <a:rPr lang="en-US" sz="1000">
                <a:solidFill>
                  <a:schemeClr val="dk1"/>
                </a:solidFill>
                <a:latin typeface="Inder"/>
                <a:ea typeface="Inder"/>
                <a:cs typeface="Inder"/>
                <a:sym typeface="Inder"/>
              </a:rPr>
              <a:t>Curl-Ups - B: (4/4), A: (4/7), D: (4/8), C: (4/9)</a:t>
            </a:r>
            <a:endParaRPr sz="1000">
              <a:solidFill>
                <a:schemeClr val="dk1"/>
              </a:solidFill>
              <a:latin typeface="Inder"/>
              <a:ea typeface="Inder"/>
              <a:cs typeface="Inder"/>
              <a:sym typeface="Inder"/>
            </a:endParaRPr>
          </a:p>
          <a:p>
            <a:pPr indent="0" lvl="0" marL="914400" rtl="0" algn="l">
              <a:spcBef>
                <a:spcPts val="0"/>
              </a:spcBef>
              <a:spcAft>
                <a:spcPts val="0"/>
              </a:spcAft>
              <a:buNone/>
            </a:pPr>
            <a:r>
              <a:t/>
            </a:r>
            <a:endParaRPr sz="1000">
              <a:solidFill>
                <a:schemeClr val="dk1"/>
              </a:solidFill>
              <a:latin typeface="Inder"/>
              <a:ea typeface="Inder"/>
              <a:cs typeface="Inder"/>
              <a:sym typeface="Inder"/>
            </a:endParaRPr>
          </a:p>
          <a:p>
            <a:pPr indent="0" lvl="0" marL="0" rtl="0" algn="l">
              <a:spcBef>
                <a:spcPts val="0"/>
              </a:spcBef>
              <a:spcAft>
                <a:spcPts val="0"/>
              </a:spcAft>
              <a:buNone/>
            </a:pPr>
            <a:r>
              <a:rPr lang="en-US" sz="1000">
                <a:solidFill>
                  <a:schemeClr val="dk1"/>
                </a:solidFill>
                <a:latin typeface="Inder"/>
                <a:ea typeface="Inder"/>
                <a:cs typeface="Inder"/>
                <a:sym typeface="Inder"/>
              </a:rPr>
              <a:t>Mile Run - B: (4/10), A: (4/11), D: (4/14), C: (4/15)</a:t>
            </a:r>
            <a:endParaRPr sz="1000">
              <a:solidFill>
                <a:schemeClr val="dk1"/>
              </a:solidFill>
              <a:latin typeface="Inder"/>
              <a:ea typeface="Inder"/>
              <a:cs typeface="Inder"/>
              <a:sym typeface="Inder"/>
            </a:endParaRPr>
          </a:p>
          <a:p>
            <a:pPr indent="0" lvl="0" marL="0" rtl="0" algn="l">
              <a:spcBef>
                <a:spcPts val="0"/>
              </a:spcBef>
              <a:spcAft>
                <a:spcPts val="0"/>
              </a:spcAft>
              <a:buNone/>
            </a:pPr>
            <a:r>
              <a:t/>
            </a:r>
            <a:endParaRPr sz="1000">
              <a:solidFill>
                <a:schemeClr val="dk1"/>
              </a:solidFill>
              <a:latin typeface="Inder"/>
              <a:ea typeface="Inder"/>
              <a:cs typeface="Inder"/>
              <a:sym typeface="Inder"/>
            </a:endParaRPr>
          </a:p>
          <a:p>
            <a:pPr indent="0" lvl="0" marL="0" rtl="0" algn="l">
              <a:spcBef>
                <a:spcPts val="0"/>
              </a:spcBef>
              <a:spcAft>
                <a:spcPts val="0"/>
              </a:spcAft>
              <a:buNone/>
            </a:pPr>
            <a:r>
              <a:t/>
            </a:r>
            <a:endParaRPr sz="1000">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sz="1200">
              <a:solidFill>
                <a:schemeClr val="dk1"/>
              </a:solidFill>
              <a:latin typeface="Inder"/>
              <a:ea typeface="Inder"/>
              <a:cs typeface="Inder"/>
              <a:sym typeface="Inder"/>
            </a:endParaRPr>
          </a:p>
        </p:txBody>
      </p:sp>
      <p:sp>
        <p:nvSpPr>
          <p:cNvPr id="145" name="Google Shape;145;p16"/>
          <p:cNvSpPr txBox="1"/>
          <p:nvPr/>
        </p:nvSpPr>
        <p:spPr>
          <a:xfrm>
            <a:off x="3986775" y="2441435"/>
            <a:ext cx="3115500" cy="2124000"/>
          </a:xfrm>
          <a:prstGeom prst="rect">
            <a:avLst/>
          </a:prstGeom>
          <a:noFill/>
          <a:ln>
            <a:noFill/>
          </a:ln>
        </p:spPr>
        <p:txBody>
          <a:bodyPr anchorCtr="0" anchor="t" bIns="45700" lIns="91425" spcFirstLastPara="1" rIns="91425" wrap="square" tIns="45700">
            <a:spAutoFit/>
          </a:bodyPr>
          <a:lstStyle/>
          <a:p>
            <a:pPr indent="-273050" lvl="0" marL="285750" marR="0" rtl="0" algn="l">
              <a:lnSpc>
                <a:spcPct val="100000"/>
              </a:lnSpc>
              <a:spcBef>
                <a:spcPts val="0"/>
              </a:spcBef>
              <a:spcAft>
                <a:spcPts val="0"/>
              </a:spcAft>
              <a:buClr>
                <a:schemeClr val="dk1"/>
              </a:buClr>
              <a:buSzPts val="1200"/>
              <a:buFont typeface="Arial"/>
              <a:buChar char="•"/>
            </a:pPr>
            <a:r>
              <a:rPr lang="en-US" sz="1200">
                <a:solidFill>
                  <a:schemeClr val="dk1"/>
                </a:solidFill>
                <a:latin typeface="Inder"/>
                <a:ea typeface="Inder"/>
                <a:cs typeface="Inder"/>
                <a:sym typeface="Inder"/>
              </a:rPr>
              <a:t>Nutrition - DAIRY - Get Your CALCIUM Rich Foods - Health Benefits of Dairy</a:t>
            </a:r>
            <a:endParaRPr sz="1200">
              <a:solidFill>
                <a:schemeClr val="dk1"/>
              </a:solidFill>
              <a:latin typeface="Inder"/>
              <a:ea typeface="Inder"/>
              <a:cs typeface="Inder"/>
              <a:sym typeface="Inder"/>
            </a:endParaRPr>
          </a:p>
          <a:p>
            <a:pPr indent="0" lvl="0" marL="457200" marR="0" rtl="0" algn="l">
              <a:lnSpc>
                <a:spcPct val="100000"/>
              </a:lnSpc>
              <a:spcBef>
                <a:spcPts val="0"/>
              </a:spcBef>
              <a:spcAft>
                <a:spcPts val="0"/>
              </a:spcAft>
              <a:buNone/>
            </a:pPr>
            <a:r>
              <a:t/>
            </a:r>
            <a:endParaRPr sz="1200">
              <a:solidFill>
                <a:schemeClr val="dk1"/>
              </a:solidFill>
              <a:latin typeface="Inder"/>
              <a:ea typeface="Inder"/>
              <a:cs typeface="Inder"/>
              <a:sym typeface="Inder"/>
            </a:endParaRPr>
          </a:p>
          <a:p>
            <a:pPr indent="-273050" lvl="0" marL="285750" marR="0" rtl="0" algn="l">
              <a:lnSpc>
                <a:spcPct val="200000"/>
              </a:lnSpc>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Respiratory System</a:t>
            </a:r>
            <a:endParaRPr sz="1200">
              <a:solidFill>
                <a:schemeClr val="dk1"/>
              </a:solidFill>
              <a:latin typeface="Inder"/>
              <a:ea typeface="Inder"/>
              <a:cs typeface="Inder"/>
              <a:sym typeface="Inder"/>
            </a:endParaRPr>
          </a:p>
          <a:p>
            <a:pPr indent="-273050" lvl="0" marL="285750" marR="0" rtl="0" algn="l">
              <a:lnSpc>
                <a:spcPct val="100000"/>
              </a:lnSpc>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Bone Identification - Skull, Ribs, Femur, Patella, Pelvis, Humerus, Vertebrae, Phalanges, Clavicle, Scapula, Mandible, Radius, Ulna, Carpals</a:t>
            </a:r>
            <a:endParaRPr sz="1200">
              <a:solidFill>
                <a:schemeClr val="dk1"/>
              </a:solidFill>
              <a:latin typeface="Inder"/>
              <a:ea typeface="Inder"/>
              <a:cs typeface="Inder"/>
              <a:sym typeface="Inder"/>
            </a:endParaRPr>
          </a:p>
        </p:txBody>
      </p:sp>
      <p:sp>
        <p:nvSpPr>
          <p:cNvPr id="146" name="Google Shape;146;p16"/>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graphicFrame>
        <p:nvGraphicFramePr>
          <p:cNvPr id="147" name="Google Shape;147;p16"/>
          <p:cNvGraphicFramePr/>
          <p:nvPr/>
        </p:nvGraphicFramePr>
        <p:xfrm>
          <a:off x="655037" y="5467273"/>
          <a:ext cx="3000000" cy="3000000"/>
        </p:xfrm>
        <a:graphic>
          <a:graphicData uri="http://schemas.openxmlformats.org/drawingml/2006/table">
            <a:tbl>
              <a:tblPr bandRow="1" firstRow="1">
                <a:noFill/>
                <a:tableStyleId>{16DA52D3-9ADB-4495-B6BA-EB24AEB284E8}</a:tableStyleId>
              </a:tblPr>
              <a:tblGrid>
                <a:gridCol w="1349675"/>
                <a:gridCol w="5061425"/>
              </a:tblGrid>
              <a:tr h="800925">
                <a:tc>
                  <a:txBody>
                    <a:bodyPr/>
                    <a:lstStyle/>
                    <a:p>
                      <a:pPr indent="0" lvl="0" marL="0" marR="0" rtl="0" algn="ctr">
                        <a:spcBef>
                          <a:spcPts val="0"/>
                        </a:spcBef>
                        <a:spcAft>
                          <a:spcPts val="0"/>
                        </a:spcAft>
                        <a:buNone/>
                      </a:pPr>
                      <a:r>
                        <a:rPr lang="en-US">
                          <a:solidFill>
                            <a:schemeClr val="dk1"/>
                          </a:solidFill>
                          <a:latin typeface="Inder"/>
                          <a:ea typeface="Inder"/>
                          <a:cs typeface="Inder"/>
                          <a:sym typeface="Inder"/>
                        </a:rPr>
                        <a:t>Morning Walking</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rtl="0" algn="l">
                        <a:spcBef>
                          <a:spcPts val="0"/>
                        </a:spcBef>
                        <a:spcAft>
                          <a:spcPts val="0"/>
                        </a:spcAft>
                        <a:buNone/>
                      </a:pPr>
                      <a:r>
                        <a:rPr b="0" lang="en-US" sz="1000">
                          <a:solidFill>
                            <a:schemeClr val="dk1"/>
                          </a:solidFill>
                          <a:latin typeface="Inder"/>
                          <a:ea typeface="Inder"/>
                          <a:cs typeface="Inder"/>
                          <a:sym typeface="Inder"/>
                        </a:rPr>
                        <a:t>Wednesdays, between 7:25-7:45.  While it is beginning to be warmer outside, the mornings are still cool and we will go outside as long as the “feels like” temp is 20 degrees.  Please send your students with jackets on morning walking Wednesdays, so they are warm and prepared. </a:t>
                      </a:r>
                      <a:endParaRPr b="0" sz="10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548925">
                <a:tc>
                  <a:txBody>
                    <a:bodyPr/>
                    <a:lstStyle/>
                    <a:p>
                      <a:pPr indent="0" lvl="0" marL="0" marR="0" rtl="0" algn="ctr">
                        <a:spcBef>
                          <a:spcPts val="0"/>
                        </a:spcBef>
                        <a:spcAft>
                          <a:spcPts val="0"/>
                        </a:spcAft>
                        <a:buNone/>
                      </a:pPr>
                      <a:r>
                        <a:rPr b="1" lang="en-US">
                          <a:latin typeface="Inder"/>
                          <a:ea typeface="Inder"/>
                          <a:cs typeface="Inder"/>
                          <a:sym typeface="Inder"/>
                        </a:rPr>
                        <a:t>Tennis Shoes</a:t>
                      </a:r>
                      <a:endParaRPr b="1"/>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1000">
                          <a:latin typeface="Inder"/>
                          <a:ea typeface="Inder"/>
                          <a:cs typeface="Inder"/>
                          <a:sym typeface="Inder"/>
                        </a:rPr>
                        <a:t>NECESSARY FOR PE SAFETY - Please try to send your student to school with tennis shoes on PE days.  Tennis shoes allow for safe and balanced movement.</a:t>
                      </a:r>
                      <a:endParaRPr b="0" sz="10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548925">
                <a:tc>
                  <a:txBody>
                    <a:bodyPr/>
                    <a:lstStyle/>
                    <a:p>
                      <a:pPr indent="0" lvl="0" marL="0" marR="0" rtl="0" algn="ctr">
                        <a:spcBef>
                          <a:spcPts val="0"/>
                        </a:spcBef>
                        <a:spcAft>
                          <a:spcPts val="0"/>
                        </a:spcAft>
                        <a:buNone/>
                      </a:pPr>
                      <a:r>
                        <a:rPr b="1" lang="en-US">
                          <a:latin typeface="Inder"/>
                          <a:ea typeface="Inder"/>
                          <a:cs typeface="Inder"/>
                          <a:sym typeface="Inder"/>
                        </a:rPr>
                        <a:t>Fitness Testing</a:t>
                      </a:r>
                      <a:endParaRPr b="1">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000">
                          <a:latin typeface="Inder"/>
                          <a:ea typeface="Inder"/>
                          <a:cs typeface="Inder"/>
                          <a:sym typeface="Inder"/>
                        </a:rPr>
                        <a:t>The second round of fitness testing has begun.  Dates for each of the tests are listed above.  Focus is on goal setting and </a:t>
                      </a:r>
                      <a:r>
                        <a:rPr lang="en-US" sz="1000">
                          <a:latin typeface="Inder"/>
                          <a:ea typeface="Inder"/>
                          <a:cs typeface="Inder"/>
                          <a:sym typeface="Inder"/>
                        </a:rPr>
                        <a:t>individual growth.  Excited to see how much they have progressed this year! </a:t>
                      </a:r>
                      <a:endParaRPr sz="10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821725">
                <a:tc>
                  <a:txBody>
                    <a:bodyPr/>
                    <a:lstStyle/>
                    <a:p>
                      <a:pPr indent="0" lvl="0" marL="0" marR="0" rtl="0" algn="ctr">
                        <a:spcBef>
                          <a:spcPts val="0"/>
                        </a:spcBef>
                        <a:spcAft>
                          <a:spcPts val="0"/>
                        </a:spcAft>
                        <a:buNone/>
                      </a:pPr>
                      <a:r>
                        <a:rPr b="1" lang="en-US">
                          <a:latin typeface="Inder"/>
                          <a:ea typeface="Inder"/>
                          <a:cs typeface="Inder"/>
                          <a:sym typeface="Inder"/>
                        </a:rPr>
                        <a:t>Run with the Pack</a:t>
                      </a:r>
                      <a:endParaRPr b="1">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000">
                          <a:latin typeface="Inder"/>
                          <a:ea typeface="Inder"/>
                          <a:cs typeface="Inder"/>
                          <a:sym typeface="Inder"/>
                        </a:rPr>
                        <a:t>THANK YOU to everyone who pledged and donated money for this year’s Run with the Pack.  The event was a HUGE SUCCESS!  Students ran a total of 3,510 laps, which is 702 miles!  I am SO PROUD of their effort and hard work!  The deadline for donations is Friday, April 4.  Excited to purchase new equipment for the PE Department! </a:t>
                      </a:r>
                      <a:endParaRPr sz="10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
        <p:nvSpPr>
          <p:cNvPr id="148" name="Google Shape;148;p16"/>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6 / 6.5</a:t>
            </a:r>
            <a:endParaRPr b="1" sz="2100" u="sng"/>
          </a:p>
        </p:txBody>
      </p:sp>
      <p:sp>
        <p:nvSpPr>
          <p:cNvPr id="149" name="Google Shape;149;p16"/>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50" name="Google Shape;150;p16"/>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51" name="Google Shape;151;p16"/>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THIRD </a:t>
            </a:r>
            <a:r>
              <a:rPr b="1" lang="en-US" sz="5400">
                <a:solidFill>
                  <a:schemeClr val="lt1"/>
                </a:solidFill>
                <a:latin typeface="Amatic SC"/>
                <a:ea typeface="Amatic SC"/>
                <a:cs typeface="Amatic SC"/>
                <a:sym typeface="Amatic SC"/>
              </a:rPr>
              <a:t>GRADE PE NEWS</a:t>
            </a:r>
            <a:endParaRPr b="1" sz="6600">
              <a:solidFill>
                <a:schemeClr val="lt1"/>
              </a:solidFill>
              <a:latin typeface="Amatic SC"/>
              <a:ea typeface="Amatic SC"/>
              <a:cs typeface="Amatic SC"/>
              <a:sym typeface="Amatic SC"/>
            </a:endParaRPr>
          </a:p>
        </p:txBody>
      </p:sp>
      <p:sp>
        <p:nvSpPr>
          <p:cNvPr id="152" name="Google Shape;152;p16"/>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6" name="Shape 156"/>
        <p:cNvGrpSpPr/>
        <p:nvPr/>
      </p:nvGrpSpPr>
      <p:grpSpPr>
        <a:xfrm>
          <a:off x="0" y="0"/>
          <a:ext cx="0" cy="0"/>
          <a:chOff x="0" y="0"/>
          <a:chExt cx="0" cy="0"/>
        </a:xfrm>
      </p:grpSpPr>
      <p:sp>
        <p:nvSpPr>
          <p:cNvPr id="157" name="Google Shape;157;p17"/>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8" name="Google Shape;158;p17"/>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9" name="Google Shape;159;p17"/>
          <p:cNvSpPr/>
          <p:nvPr/>
        </p:nvSpPr>
        <p:spPr>
          <a:xfrm>
            <a:off x="444814" y="5084861"/>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0" name="Google Shape;160;p17"/>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1" name="Google Shape;161;p17"/>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62" name="Google Shape;162;p17"/>
          <p:cNvSpPr txBox="1"/>
          <p:nvPr/>
        </p:nvSpPr>
        <p:spPr>
          <a:xfrm>
            <a:off x="444813" y="2333130"/>
            <a:ext cx="3288900" cy="2555100"/>
          </a:xfrm>
          <a:prstGeom prst="rect">
            <a:avLst/>
          </a:prstGeom>
          <a:noFill/>
          <a:ln>
            <a:noFill/>
          </a:ln>
        </p:spPr>
        <p:txBody>
          <a:bodyPr anchorCtr="0" anchor="t" bIns="45700" lIns="91425" spcFirstLastPara="1" rIns="91425" wrap="square" tIns="45700">
            <a:spAutoFit/>
          </a:bodyPr>
          <a:lstStyle/>
          <a:p>
            <a:pPr indent="-260350" lvl="0" marL="28575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Manipulative Skills - Soccer Dribbling &amp; Kicking</a:t>
            </a:r>
            <a:endParaRPr sz="10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260350" lvl="0" marL="28575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Push-Up Peer Assessments</a:t>
            </a:r>
            <a:endParaRPr sz="1000">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260350" lvl="0" marL="28575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Jumping Rope</a:t>
            </a:r>
            <a:endParaRPr sz="10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260350" lvl="0" marL="285750" rtl="0" algn="l">
              <a:spcBef>
                <a:spcPts val="0"/>
              </a:spcBef>
              <a:spcAft>
                <a:spcPts val="0"/>
              </a:spcAft>
              <a:buClr>
                <a:schemeClr val="dk1"/>
              </a:buClr>
              <a:buSzPts val="1000"/>
              <a:buFont typeface="Inder"/>
              <a:buChar char="•"/>
            </a:pPr>
            <a:r>
              <a:rPr lang="en-US" sz="1000" u="sng">
                <a:solidFill>
                  <a:schemeClr val="dk1"/>
                </a:solidFill>
                <a:latin typeface="Inder"/>
                <a:ea typeface="Inder"/>
                <a:cs typeface="Inder"/>
                <a:sym typeface="Inder"/>
              </a:rPr>
              <a:t>Fitness Participation / Fitness Testing</a:t>
            </a:r>
            <a:endParaRPr sz="1000" u="sng">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rPr lang="en-US" sz="1000">
                <a:solidFill>
                  <a:schemeClr val="dk1"/>
                </a:solidFill>
                <a:latin typeface="Inder"/>
                <a:ea typeface="Inder"/>
                <a:cs typeface="Inder"/>
                <a:sym typeface="Inder"/>
              </a:rPr>
              <a:t>Pacer Test - B: (3/18), A: (3/19), D: (3/20), C: (3/21)</a:t>
            </a:r>
            <a:endParaRPr sz="1000">
              <a:solidFill>
                <a:schemeClr val="dk1"/>
              </a:solidFill>
              <a:latin typeface="Inder"/>
              <a:ea typeface="Inder"/>
              <a:cs typeface="Inder"/>
              <a:sym typeface="Inder"/>
            </a:endParaRPr>
          </a:p>
          <a:p>
            <a:pPr indent="0" lvl="0" marL="9144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rPr lang="en-US" sz="1000">
                <a:solidFill>
                  <a:schemeClr val="dk1"/>
                </a:solidFill>
                <a:latin typeface="Inder"/>
                <a:ea typeface="Inder"/>
                <a:cs typeface="Inder"/>
                <a:sym typeface="Inder"/>
              </a:rPr>
              <a:t>Arm Hang - B: (3/31), A: (4/1), D: (4/2), C: (4/3)</a:t>
            </a:r>
            <a:endParaRPr sz="1000">
              <a:solidFill>
                <a:schemeClr val="dk1"/>
              </a:solidFill>
              <a:latin typeface="Inder"/>
              <a:ea typeface="Inder"/>
              <a:cs typeface="Inder"/>
              <a:sym typeface="Inder"/>
            </a:endParaRPr>
          </a:p>
          <a:p>
            <a:pPr indent="0" lvl="0" marL="9144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rPr lang="en-US" sz="1000">
                <a:solidFill>
                  <a:schemeClr val="dk1"/>
                </a:solidFill>
                <a:latin typeface="Inder"/>
                <a:ea typeface="Inder"/>
                <a:cs typeface="Inder"/>
                <a:sym typeface="Inder"/>
              </a:rPr>
              <a:t>Sit and Reach - B: (3/31), A: (4/1), D: (4/2), C: (4/3)</a:t>
            </a:r>
            <a:endParaRPr sz="1000">
              <a:solidFill>
                <a:schemeClr val="dk1"/>
              </a:solidFill>
              <a:latin typeface="Inder"/>
              <a:ea typeface="Inder"/>
              <a:cs typeface="Inder"/>
              <a:sym typeface="Inder"/>
            </a:endParaRPr>
          </a:p>
          <a:p>
            <a:pPr indent="0" lvl="0" marL="9144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rPr lang="en-US" sz="1000">
                <a:solidFill>
                  <a:schemeClr val="dk1"/>
                </a:solidFill>
                <a:latin typeface="Inder"/>
                <a:ea typeface="Inder"/>
                <a:cs typeface="Inder"/>
                <a:sym typeface="Inder"/>
              </a:rPr>
              <a:t>Curl-Ups - B: (4/4), A: (4/7), D: (4/8), C: (4/9)</a:t>
            </a:r>
            <a:endParaRPr sz="1000">
              <a:solidFill>
                <a:schemeClr val="dk1"/>
              </a:solidFill>
              <a:latin typeface="Inder"/>
              <a:ea typeface="Inder"/>
              <a:cs typeface="Inder"/>
              <a:sym typeface="Inder"/>
            </a:endParaRPr>
          </a:p>
          <a:p>
            <a:pPr indent="0" lvl="0" marL="9144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rPr lang="en-US" sz="1000">
                <a:solidFill>
                  <a:schemeClr val="dk1"/>
                </a:solidFill>
                <a:latin typeface="Inder"/>
                <a:ea typeface="Inder"/>
                <a:cs typeface="Inder"/>
                <a:sym typeface="Inder"/>
              </a:rPr>
              <a:t>Mile Run - B: (4/10), A: (4/11), D: (4/14), C: (4/15)</a:t>
            </a:r>
            <a:endParaRPr sz="1200">
              <a:solidFill>
                <a:schemeClr val="dk1"/>
              </a:solidFill>
              <a:latin typeface="Inder"/>
              <a:ea typeface="Inder"/>
              <a:cs typeface="Inder"/>
              <a:sym typeface="Inder"/>
            </a:endParaRPr>
          </a:p>
        </p:txBody>
      </p:sp>
      <p:sp>
        <p:nvSpPr>
          <p:cNvPr id="163" name="Google Shape;163;p17"/>
          <p:cNvSpPr txBox="1"/>
          <p:nvPr/>
        </p:nvSpPr>
        <p:spPr>
          <a:xfrm>
            <a:off x="4074975" y="2456285"/>
            <a:ext cx="3115500" cy="2555100"/>
          </a:xfrm>
          <a:prstGeom prst="rect">
            <a:avLst/>
          </a:prstGeom>
          <a:noFill/>
          <a:ln>
            <a:noFill/>
          </a:ln>
        </p:spPr>
        <p:txBody>
          <a:bodyPr anchorCtr="0" anchor="t" bIns="45700" lIns="91425" spcFirstLastPara="1" rIns="91425" wrap="square" tIns="45700">
            <a:spAutoFit/>
          </a:bodyPr>
          <a:lstStyle/>
          <a:p>
            <a:pPr indent="-292100" lvl="0" marL="457200" rtl="0" algn="l">
              <a:spcBef>
                <a:spcPts val="0"/>
              </a:spcBef>
              <a:spcAft>
                <a:spcPts val="0"/>
              </a:spcAft>
              <a:buClr>
                <a:schemeClr val="dk1"/>
              </a:buClr>
              <a:buSzPts val="1000"/>
              <a:buChar char="•"/>
            </a:pPr>
            <a:r>
              <a:rPr lang="en-US" sz="1000">
                <a:solidFill>
                  <a:schemeClr val="dk1"/>
                </a:solidFill>
                <a:latin typeface="Inder"/>
                <a:ea typeface="Inder"/>
                <a:cs typeface="Inder"/>
                <a:sym typeface="Inder"/>
              </a:rPr>
              <a:t>Nutrition - DAIRY - Get Your CALCIUM Rich Foods - Health Benefits of Dairy</a:t>
            </a:r>
            <a:endParaRPr sz="1000">
              <a:solidFill>
                <a:schemeClr val="dk1"/>
              </a:solidFill>
              <a:latin typeface="Inder"/>
              <a:ea typeface="Inder"/>
              <a:cs typeface="Inder"/>
              <a:sym typeface="Inder"/>
            </a:endParaRPr>
          </a:p>
          <a:p>
            <a:pPr indent="0" lvl="0" marL="457200" rtl="0" algn="l">
              <a:spcBef>
                <a:spcPts val="0"/>
              </a:spcBef>
              <a:spcAft>
                <a:spcPts val="0"/>
              </a:spcAft>
              <a:buNone/>
            </a:pPr>
            <a:r>
              <a:t/>
            </a:r>
            <a:endParaRPr sz="1000">
              <a:solidFill>
                <a:schemeClr val="dk1"/>
              </a:solidFill>
              <a:latin typeface="Inder"/>
              <a:ea typeface="Inder"/>
              <a:cs typeface="Inder"/>
              <a:sym typeface="Inder"/>
            </a:endParaRPr>
          </a:p>
          <a:p>
            <a:pPr indent="-292100" lvl="0" marL="45720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Nervous System - Long and Short Term Memory</a:t>
            </a:r>
            <a:endParaRPr sz="1000">
              <a:solidFill>
                <a:schemeClr val="dk1"/>
              </a:solidFill>
              <a:latin typeface="Inder"/>
              <a:ea typeface="Inder"/>
              <a:cs typeface="Inder"/>
              <a:sym typeface="Inder"/>
            </a:endParaRPr>
          </a:p>
          <a:p>
            <a:pPr indent="-292100" lvl="1" marL="91440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Grocery List Activity</a:t>
            </a:r>
            <a:endParaRPr sz="1000">
              <a:solidFill>
                <a:schemeClr val="dk1"/>
              </a:solidFill>
              <a:latin typeface="Inder"/>
              <a:ea typeface="Inder"/>
              <a:cs typeface="Inder"/>
              <a:sym typeface="Inder"/>
            </a:endParaRPr>
          </a:p>
          <a:p>
            <a:pPr indent="-292100" lvl="1" marL="91440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Memory Test - B Group (4/16), A Group (4/17), D Group (4/18), C Group (4/21)</a:t>
            </a:r>
            <a:endParaRPr sz="1000">
              <a:solidFill>
                <a:schemeClr val="dk1"/>
              </a:solidFill>
              <a:latin typeface="Inder"/>
              <a:ea typeface="Inder"/>
              <a:cs typeface="Inder"/>
              <a:sym typeface="Inder"/>
            </a:endParaRPr>
          </a:p>
          <a:p>
            <a:pPr indent="0" lvl="0" marL="457200" rtl="0" algn="l">
              <a:spcBef>
                <a:spcPts val="0"/>
              </a:spcBef>
              <a:spcAft>
                <a:spcPts val="0"/>
              </a:spcAft>
              <a:buNone/>
            </a:pPr>
            <a:r>
              <a:t/>
            </a:r>
            <a:endParaRPr sz="1000">
              <a:solidFill>
                <a:schemeClr val="dk1"/>
              </a:solidFill>
              <a:latin typeface="Inder"/>
              <a:ea typeface="Inder"/>
              <a:cs typeface="Inder"/>
              <a:sym typeface="Inder"/>
            </a:endParaRPr>
          </a:p>
          <a:p>
            <a:pPr indent="-292100" lvl="0" marL="457200" rtl="0" algn="l">
              <a:lnSpc>
                <a:spcPct val="200000"/>
              </a:lnSpc>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Respiratory System</a:t>
            </a:r>
            <a:endParaRPr sz="1000">
              <a:solidFill>
                <a:schemeClr val="dk1"/>
              </a:solidFill>
              <a:latin typeface="Inder"/>
              <a:ea typeface="Inder"/>
              <a:cs typeface="Inder"/>
              <a:sym typeface="Inder"/>
            </a:endParaRPr>
          </a:p>
          <a:p>
            <a:pPr indent="-292100" lvl="0" marL="45720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Bone Identification - Skull, Ribs, Femur, Patella, Pelvis, Humerus, Vertebrae, Phalanges, Clavicle, Scapula, Mandible, Radius, Ulna, Carpals</a:t>
            </a:r>
            <a:endParaRPr sz="1000">
              <a:solidFill>
                <a:schemeClr val="dk1"/>
              </a:solidFill>
              <a:latin typeface="Inder"/>
              <a:ea typeface="Inder"/>
              <a:cs typeface="Inder"/>
              <a:sym typeface="Inder"/>
            </a:endParaRPr>
          </a:p>
        </p:txBody>
      </p:sp>
      <p:sp>
        <p:nvSpPr>
          <p:cNvPr id="164" name="Google Shape;164;p17"/>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sp>
        <p:nvSpPr>
          <p:cNvPr id="165" name="Google Shape;165;p17"/>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6 / 6.5</a:t>
            </a:r>
            <a:endParaRPr b="1" sz="2100" u="sng"/>
          </a:p>
        </p:txBody>
      </p:sp>
      <p:sp>
        <p:nvSpPr>
          <p:cNvPr id="166" name="Google Shape;166;p17"/>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67" name="Google Shape;167;p17"/>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68" name="Google Shape;168;p17"/>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FOURTH</a:t>
            </a:r>
            <a:r>
              <a:rPr b="1" lang="en-US" sz="5400">
                <a:solidFill>
                  <a:schemeClr val="lt1"/>
                </a:solidFill>
                <a:latin typeface="Amatic SC"/>
                <a:ea typeface="Amatic SC"/>
                <a:cs typeface="Amatic SC"/>
                <a:sym typeface="Amatic SC"/>
              </a:rPr>
              <a:t> GRADE PE NEWS</a:t>
            </a:r>
            <a:endParaRPr b="1" sz="6600">
              <a:solidFill>
                <a:schemeClr val="lt1"/>
              </a:solidFill>
              <a:latin typeface="Amatic SC"/>
              <a:ea typeface="Amatic SC"/>
              <a:cs typeface="Amatic SC"/>
              <a:sym typeface="Amatic SC"/>
            </a:endParaRPr>
          </a:p>
        </p:txBody>
      </p:sp>
      <p:sp>
        <p:nvSpPr>
          <p:cNvPr id="169" name="Google Shape;169;p17"/>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graphicFrame>
        <p:nvGraphicFramePr>
          <p:cNvPr id="170" name="Google Shape;170;p17"/>
          <p:cNvGraphicFramePr/>
          <p:nvPr/>
        </p:nvGraphicFramePr>
        <p:xfrm>
          <a:off x="776999" y="5435998"/>
          <a:ext cx="3000000" cy="3000000"/>
        </p:xfrm>
        <a:graphic>
          <a:graphicData uri="http://schemas.openxmlformats.org/drawingml/2006/table">
            <a:tbl>
              <a:tblPr bandRow="1" firstRow="1">
                <a:noFill/>
                <a:tableStyleId>{16DA52D3-9ADB-4495-B6BA-EB24AEB284E8}</a:tableStyleId>
              </a:tblPr>
              <a:tblGrid>
                <a:gridCol w="1299550"/>
                <a:gridCol w="4873425"/>
              </a:tblGrid>
              <a:tr h="512650">
                <a:tc>
                  <a:txBody>
                    <a:bodyPr/>
                    <a:lstStyle/>
                    <a:p>
                      <a:pPr indent="0" lvl="0" marL="0" marR="0" rtl="0" algn="ctr">
                        <a:spcBef>
                          <a:spcPts val="0"/>
                        </a:spcBef>
                        <a:spcAft>
                          <a:spcPts val="0"/>
                        </a:spcAft>
                        <a:buNone/>
                      </a:pPr>
                      <a:r>
                        <a:rPr lang="en-US" sz="1200">
                          <a:solidFill>
                            <a:schemeClr val="dk1"/>
                          </a:solidFill>
                          <a:latin typeface="Inder"/>
                          <a:ea typeface="Inder"/>
                          <a:cs typeface="Inder"/>
                          <a:sym typeface="Inder"/>
                        </a:rPr>
                        <a:t>Morning Walking</a:t>
                      </a:r>
                      <a:endParaRPr sz="12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rtl="0" algn="l">
                        <a:spcBef>
                          <a:spcPts val="0"/>
                        </a:spcBef>
                        <a:spcAft>
                          <a:spcPts val="0"/>
                        </a:spcAft>
                        <a:buNone/>
                      </a:pPr>
                      <a:r>
                        <a:rPr b="0" lang="en-US" sz="900">
                          <a:solidFill>
                            <a:schemeClr val="dk1"/>
                          </a:solidFill>
                          <a:latin typeface="Inder"/>
                          <a:ea typeface="Inder"/>
                          <a:cs typeface="Inder"/>
                          <a:sym typeface="Inder"/>
                        </a:rPr>
                        <a:t>Thursdays</a:t>
                      </a:r>
                      <a:r>
                        <a:rPr b="0" lang="en-US" sz="900">
                          <a:solidFill>
                            <a:schemeClr val="dk1"/>
                          </a:solidFill>
                          <a:latin typeface="Inder"/>
                          <a:ea typeface="Inder"/>
                          <a:cs typeface="Inder"/>
                          <a:sym typeface="Inder"/>
                        </a:rPr>
                        <a:t>, between 7:25-7:45.  </a:t>
                      </a:r>
                      <a:r>
                        <a:rPr b="0" lang="en-US" sz="900">
                          <a:solidFill>
                            <a:schemeClr val="dk1"/>
                          </a:solidFill>
                          <a:latin typeface="Inder"/>
                          <a:ea typeface="Inder"/>
                          <a:cs typeface="Inder"/>
                          <a:sym typeface="Inder"/>
                        </a:rPr>
                        <a:t>While it is beginning to be warmer outside, the mornings are still cool and we will go outside as long as the “feels like” temp is 20 degrees.  Please send your students with jackets on morning walking Thursdays, so they are warm and prepared. </a:t>
                      </a:r>
                      <a:endParaRPr b="0" sz="9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542800">
                <a:tc>
                  <a:txBody>
                    <a:bodyPr/>
                    <a:lstStyle/>
                    <a:p>
                      <a:pPr indent="0" lvl="0" marL="0" marR="0" rtl="0" algn="ctr">
                        <a:spcBef>
                          <a:spcPts val="0"/>
                        </a:spcBef>
                        <a:spcAft>
                          <a:spcPts val="0"/>
                        </a:spcAft>
                        <a:buNone/>
                      </a:pPr>
                      <a:r>
                        <a:rPr b="1" lang="en-US" sz="1200">
                          <a:latin typeface="Inder"/>
                          <a:ea typeface="Inder"/>
                          <a:cs typeface="Inder"/>
                          <a:sym typeface="Inder"/>
                        </a:rPr>
                        <a:t>Tennis Shoes</a:t>
                      </a:r>
                      <a:endParaRPr b="1" sz="12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900">
                          <a:latin typeface="Inder"/>
                          <a:ea typeface="Inder"/>
                          <a:cs typeface="Inder"/>
                          <a:sym typeface="Inder"/>
                        </a:rPr>
                        <a:t>NECESSARY FOR PE SAFETY - Please try to send your student to school with tennis shoes on PE days.  Tennis shoes allow for safe and balanced movement.</a:t>
                      </a:r>
                      <a:endParaRPr b="0" sz="9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552325">
                <a:tc>
                  <a:txBody>
                    <a:bodyPr/>
                    <a:lstStyle/>
                    <a:p>
                      <a:pPr indent="0" lvl="0" marL="0" marR="0" rtl="0" algn="ctr">
                        <a:spcBef>
                          <a:spcPts val="0"/>
                        </a:spcBef>
                        <a:spcAft>
                          <a:spcPts val="0"/>
                        </a:spcAft>
                        <a:buNone/>
                      </a:pPr>
                      <a:r>
                        <a:rPr b="1" lang="en-US" sz="1200">
                          <a:latin typeface="Inder"/>
                          <a:ea typeface="Inder"/>
                          <a:cs typeface="Inder"/>
                          <a:sym typeface="Inder"/>
                        </a:rPr>
                        <a:t>Fitness Testing</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900">
                          <a:latin typeface="Inder"/>
                          <a:ea typeface="Inder"/>
                          <a:cs typeface="Inder"/>
                          <a:sym typeface="Inder"/>
                        </a:rPr>
                        <a:t>The second round of fitness testing has begun.  Dates for each of the tests are listed above.  Focus is on goal setting and individual growth.  Excited to see how much they have progressed this year! </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47575">
                <a:tc>
                  <a:txBody>
                    <a:bodyPr/>
                    <a:lstStyle/>
                    <a:p>
                      <a:pPr indent="0" lvl="0" marL="0" marR="0" rtl="0" algn="ctr">
                        <a:spcBef>
                          <a:spcPts val="0"/>
                        </a:spcBef>
                        <a:spcAft>
                          <a:spcPts val="0"/>
                        </a:spcAft>
                        <a:buNone/>
                      </a:pPr>
                      <a:r>
                        <a:rPr b="1" lang="en-US" sz="1200">
                          <a:latin typeface="Inder"/>
                          <a:ea typeface="Inder"/>
                          <a:cs typeface="Inder"/>
                          <a:sym typeface="Inder"/>
                        </a:rPr>
                        <a:t>Run with the Pack</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900">
                          <a:latin typeface="Inder"/>
                          <a:ea typeface="Inder"/>
                          <a:cs typeface="Inder"/>
                          <a:sym typeface="Inder"/>
                        </a:rPr>
                        <a:t>THANK YOU to everyone who pledged and donated money for this year’s Run with the Pack.  The event was a HUGE SUCCESS!  Students ran a total of 3,510 laps, which is 702 miles!  I am SO PROUD of their effort and hard work!  The deadline for donations is Friday, April 4.  Excited to purchase new equipment for the PE Department! </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47575">
                <a:tc>
                  <a:txBody>
                    <a:bodyPr/>
                    <a:lstStyle/>
                    <a:p>
                      <a:pPr indent="0" lvl="0" marL="0" marR="0" rtl="0" algn="ctr">
                        <a:spcBef>
                          <a:spcPts val="0"/>
                        </a:spcBef>
                        <a:spcAft>
                          <a:spcPts val="0"/>
                        </a:spcAft>
                        <a:buNone/>
                      </a:pPr>
                      <a:r>
                        <a:rPr b="1" lang="en-US" sz="1200">
                          <a:latin typeface="Inder"/>
                          <a:ea typeface="Inder"/>
                          <a:cs typeface="Inder"/>
                          <a:sym typeface="Inder"/>
                        </a:rPr>
                        <a:t>Little Olympics</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900">
                          <a:latin typeface="Inder"/>
                          <a:ea typeface="Inder"/>
                          <a:cs typeface="Inder"/>
                          <a:sym typeface="Inder"/>
                        </a:rPr>
                        <a:t>Little Olympics is underway!  We have 25 fourth and fifth graders signed up to participate.  I am SO EXCITED for this event!  If you are available on Saturday, May 3 and are looking for something to do, come out and support the Gray Wolves.  The event is held at Capital City High School.  Opening ceremonies begin at 9 AM. </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4" name="Shape 174"/>
        <p:cNvGrpSpPr/>
        <p:nvPr/>
      </p:nvGrpSpPr>
      <p:grpSpPr>
        <a:xfrm>
          <a:off x="0" y="0"/>
          <a:ext cx="0" cy="0"/>
          <a:chOff x="0" y="0"/>
          <a:chExt cx="0" cy="0"/>
        </a:xfrm>
      </p:grpSpPr>
      <p:sp>
        <p:nvSpPr>
          <p:cNvPr id="175" name="Google Shape;175;p18"/>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6" name="Google Shape;176;p18"/>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7" name="Google Shape;177;p18"/>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8" name="Google Shape;178;p18"/>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9" name="Google Shape;179;p18"/>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80" name="Google Shape;180;p18"/>
          <p:cNvSpPr txBox="1"/>
          <p:nvPr/>
        </p:nvSpPr>
        <p:spPr>
          <a:xfrm>
            <a:off x="444813" y="2302830"/>
            <a:ext cx="3288900" cy="2709000"/>
          </a:xfrm>
          <a:prstGeom prst="rect">
            <a:avLst/>
          </a:prstGeom>
          <a:noFill/>
          <a:ln>
            <a:noFill/>
          </a:ln>
        </p:spPr>
        <p:txBody>
          <a:bodyPr anchorCtr="0" anchor="t" bIns="45700" lIns="91425" spcFirstLastPara="1" rIns="91425" wrap="square" tIns="45700">
            <a:spAutoFit/>
          </a:bodyPr>
          <a:lstStyle/>
          <a:p>
            <a:pPr indent="-260350" lvl="0" marL="28575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Manipulative Skills - Soccer Dribbling &amp; Kicking</a:t>
            </a:r>
            <a:endParaRPr sz="10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260350" lvl="0" marL="28575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Push-Up Peer Assessments</a:t>
            </a:r>
            <a:endParaRPr sz="1000">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260350" lvl="0" marL="28575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Jumping Rope</a:t>
            </a:r>
            <a:endParaRPr sz="10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260350" lvl="0" marL="285750" rtl="0" algn="l">
              <a:spcBef>
                <a:spcPts val="0"/>
              </a:spcBef>
              <a:spcAft>
                <a:spcPts val="0"/>
              </a:spcAft>
              <a:buClr>
                <a:schemeClr val="dk1"/>
              </a:buClr>
              <a:buSzPts val="1000"/>
              <a:buFont typeface="Inder"/>
              <a:buChar char="•"/>
            </a:pPr>
            <a:r>
              <a:rPr lang="en-US" sz="1000" u="sng">
                <a:solidFill>
                  <a:schemeClr val="dk1"/>
                </a:solidFill>
                <a:latin typeface="Inder"/>
                <a:ea typeface="Inder"/>
                <a:cs typeface="Inder"/>
                <a:sym typeface="Inder"/>
              </a:rPr>
              <a:t>Fitness Participation / Fitness Testing</a:t>
            </a:r>
            <a:endParaRPr sz="1000" u="sng">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rPr lang="en-US" sz="1000">
                <a:solidFill>
                  <a:schemeClr val="dk1"/>
                </a:solidFill>
                <a:latin typeface="Inder"/>
                <a:ea typeface="Inder"/>
                <a:cs typeface="Inder"/>
                <a:sym typeface="Inder"/>
              </a:rPr>
              <a:t>Pacer Test - B: (3/18), A: (3/19), D: (3/20), C: (3/21)</a:t>
            </a:r>
            <a:endParaRPr sz="1000">
              <a:solidFill>
                <a:schemeClr val="dk1"/>
              </a:solidFill>
              <a:latin typeface="Inder"/>
              <a:ea typeface="Inder"/>
              <a:cs typeface="Inder"/>
              <a:sym typeface="Inder"/>
            </a:endParaRPr>
          </a:p>
          <a:p>
            <a:pPr indent="0" lvl="0" marL="9144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rPr lang="en-US" sz="1000">
                <a:solidFill>
                  <a:schemeClr val="dk1"/>
                </a:solidFill>
                <a:latin typeface="Inder"/>
                <a:ea typeface="Inder"/>
                <a:cs typeface="Inder"/>
                <a:sym typeface="Inder"/>
              </a:rPr>
              <a:t>Arm Hang - B: (3/31), A: (4/1), D: (4/2), C: (4/3)</a:t>
            </a:r>
            <a:endParaRPr sz="1000">
              <a:solidFill>
                <a:schemeClr val="dk1"/>
              </a:solidFill>
              <a:latin typeface="Inder"/>
              <a:ea typeface="Inder"/>
              <a:cs typeface="Inder"/>
              <a:sym typeface="Inder"/>
            </a:endParaRPr>
          </a:p>
          <a:p>
            <a:pPr indent="0" lvl="0" marL="9144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rPr lang="en-US" sz="1000">
                <a:solidFill>
                  <a:schemeClr val="dk1"/>
                </a:solidFill>
                <a:latin typeface="Inder"/>
                <a:ea typeface="Inder"/>
                <a:cs typeface="Inder"/>
                <a:sym typeface="Inder"/>
              </a:rPr>
              <a:t>Sit and Reach - B: (3/31), A: (4/1), D: (4/2), C: (4/3)</a:t>
            </a:r>
            <a:endParaRPr sz="1000">
              <a:solidFill>
                <a:schemeClr val="dk1"/>
              </a:solidFill>
              <a:latin typeface="Inder"/>
              <a:ea typeface="Inder"/>
              <a:cs typeface="Inder"/>
              <a:sym typeface="Inder"/>
            </a:endParaRPr>
          </a:p>
          <a:p>
            <a:pPr indent="0" lvl="0" marL="9144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rPr lang="en-US" sz="1000">
                <a:solidFill>
                  <a:schemeClr val="dk1"/>
                </a:solidFill>
                <a:latin typeface="Inder"/>
                <a:ea typeface="Inder"/>
                <a:cs typeface="Inder"/>
                <a:sym typeface="Inder"/>
              </a:rPr>
              <a:t>Curl-Ups - B: (4/4), A: (4/7), D: (4/8), C: (4/9)</a:t>
            </a:r>
            <a:endParaRPr sz="1000">
              <a:solidFill>
                <a:schemeClr val="dk1"/>
              </a:solidFill>
              <a:latin typeface="Inder"/>
              <a:ea typeface="Inder"/>
              <a:cs typeface="Inder"/>
              <a:sym typeface="Inder"/>
            </a:endParaRPr>
          </a:p>
          <a:p>
            <a:pPr indent="0" lvl="0" marL="9144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rPr lang="en-US" sz="1000">
                <a:solidFill>
                  <a:schemeClr val="dk1"/>
                </a:solidFill>
                <a:latin typeface="Inder"/>
                <a:ea typeface="Inder"/>
                <a:cs typeface="Inder"/>
                <a:sym typeface="Inder"/>
              </a:rPr>
              <a:t>Mile Run - B: (4/10), A: (4/11), D: (4/14), C: (4/15)</a:t>
            </a:r>
            <a:endParaRPr sz="1200">
              <a:solidFill>
                <a:schemeClr val="dk1"/>
              </a:solidFill>
              <a:latin typeface="Inder"/>
              <a:ea typeface="Inder"/>
              <a:cs typeface="Inder"/>
              <a:sym typeface="Inder"/>
            </a:endParaRPr>
          </a:p>
          <a:p>
            <a:pPr indent="0" lvl="0" marL="0" rtl="0" algn="l">
              <a:spcBef>
                <a:spcPts val="0"/>
              </a:spcBef>
              <a:spcAft>
                <a:spcPts val="0"/>
              </a:spcAft>
              <a:buNone/>
            </a:pPr>
            <a:r>
              <a:t/>
            </a:r>
            <a:endParaRPr sz="1000">
              <a:solidFill>
                <a:schemeClr val="dk1"/>
              </a:solidFill>
              <a:latin typeface="Inder"/>
              <a:ea typeface="Inder"/>
              <a:cs typeface="Inder"/>
              <a:sym typeface="Inder"/>
            </a:endParaRPr>
          </a:p>
        </p:txBody>
      </p:sp>
      <p:sp>
        <p:nvSpPr>
          <p:cNvPr id="181" name="Google Shape;181;p18"/>
          <p:cNvSpPr txBox="1"/>
          <p:nvPr/>
        </p:nvSpPr>
        <p:spPr>
          <a:xfrm>
            <a:off x="3986775" y="2441435"/>
            <a:ext cx="3115500" cy="2093400"/>
          </a:xfrm>
          <a:prstGeom prst="rect">
            <a:avLst/>
          </a:prstGeom>
          <a:noFill/>
          <a:ln>
            <a:noFill/>
          </a:ln>
        </p:spPr>
        <p:txBody>
          <a:bodyPr anchorCtr="0" anchor="t" bIns="45700" lIns="91425" spcFirstLastPara="1" rIns="91425" wrap="square" tIns="45700">
            <a:spAutoFit/>
          </a:bodyPr>
          <a:lstStyle/>
          <a:p>
            <a:pPr indent="-292100" lvl="0" marL="457200" rtl="0" algn="l">
              <a:spcBef>
                <a:spcPts val="0"/>
              </a:spcBef>
              <a:spcAft>
                <a:spcPts val="0"/>
              </a:spcAft>
              <a:buClr>
                <a:schemeClr val="dk1"/>
              </a:buClr>
              <a:buSzPts val="1000"/>
              <a:buChar char="•"/>
            </a:pPr>
            <a:r>
              <a:rPr lang="en-US" sz="1000">
                <a:solidFill>
                  <a:schemeClr val="dk1"/>
                </a:solidFill>
                <a:latin typeface="Inder"/>
                <a:ea typeface="Inder"/>
                <a:cs typeface="Inder"/>
                <a:sym typeface="Inder"/>
              </a:rPr>
              <a:t>Nutrition - DAIRY - Get Your CALCIUM Rich Foods - Health Benefits of Dairy</a:t>
            </a:r>
            <a:endParaRPr sz="1000">
              <a:solidFill>
                <a:schemeClr val="dk1"/>
              </a:solidFill>
              <a:latin typeface="Inder"/>
              <a:ea typeface="Inder"/>
              <a:cs typeface="Inder"/>
              <a:sym typeface="Inder"/>
            </a:endParaRPr>
          </a:p>
          <a:p>
            <a:pPr indent="0" lvl="0" marL="457200" rtl="0" algn="l">
              <a:spcBef>
                <a:spcPts val="0"/>
              </a:spcBef>
              <a:spcAft>
                <a:spcPts val="0"/>
              </a:spcAft>
              <a:buNone/>
            </a:pPr>
            <a:r>
              <a:t/>
            </a:r>
            <a:endParaRPr sz="1000">
              <a:solidFill>
                <a:schemeClr val="dk1"/>
              </a:solidFill>
              <a:latin typeface="Inder"/>
              <a:ea typeface="Inder"/>
              <a:cs typeface="Inder"/>
              <a:sym typeface="Inder"/>
            </a:endParaRPr>
          </a:p>
          <a:p>
            <a:pPr indent="-292100" lvl="0" marL="457200" rtl="0" algn="l">
              <a:lnSpc>
                <a:spcPct val="200000"/>
              </a:lnSpc>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Respiratory System</a:t>
            </a:r>
            <a:endParaRPr sz="1000">
              <a:solidFill>
                <a:schemeClr val="dk1"/>
              </a:solidFill>
              <a:latin typeface="Inder"/>
              <a:ea typeface="Inder"/>
              <a:cs typeface="Inder"/>
              <a:sym typeface="Inder"/>
            </a:endParaRPr>
          </a:p>
          <a:p>
            <a:pPr indent="-292100" lvl="0" marL="45720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Bone Identification - Skull, Ribs, Femur, Patella, Pelvis, Humerus, Vertebrae, Phalanges, Clavicle, Scapula, Mandible, Radius, Ulna, Carpals</a:t>
            </a:r>
            <a:endParaRPr sz="1000">
              <a:solidFill>
                <a:schemeClr val="dk1"/>
              </a:solidFill>
              <a:latin typeface="Inder"/>
              <a:ea typeface="Inder"/>
              <a:cs typeface="Inder"/>
              <a:sym typeface="Inder"/>
            </a:endParaRPr>
          </a:p>
          <a:p>
            <a:pPr indent="0" lvl="0" marL="457200" rtl="0" algn="l">
              <a:spcBef>
                <a:spcPts val="0"/>
              </a:spcBef>
              <a:spcAft>
                <a:spcPts val="0"/>
              </a:spcAft>
              <a:buNone/>
            </a:pPr>
            <a:r>
              <a:t/>
            </a:r>
            <a:endParaRPr sz="1000">
              <a:solidFill>
                <a:schemeClr val="dk1"/>
              </a:solidFill>
              <a:latin typeface="Inder"/>
              <a:ea typeface="Inder"/>
              <a:cs typeface="Inder"/>
              <a:sym typeface="Inder"/>
            </a:endParaRPr>
          </a:p>
          <a:p>
            <a:pPr indent="-292100" lvl="1" marL="91440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Bone Quiz Dates: B Group (4/16), A Group (4/17), D Group (4/18), C Group (4/21)</a:t>
            </a:r>
            <a:endParaRPr sz="1100">
              <a:solidFill>
                <a:schemeClr val="dk1"/>
              </a:solidFill>
              <a:latin typeface="Inder"/>
              <a:ea typeface="Inder"/>
              <a:cs typeface="Inder"/>
              <a:sym typeface="Inder"/>
            </a:endParaRPr>
          </a:p>
        </p:txBody>
      </p:sp>
      <p:sp>
        <p:nvSpPr>
          <p:cNvPr id="182" name="Google Shape;182;p18"/>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sp>
        <p:nvSpPr>
          <p:cNvPr id="183" name="Google Shape;183;p18"/>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6 / 6.5</a:t>
            </a:r>
            <a:endParaRPr b="1" sz="2100" u="sng"/>
          </a:p>
        </p:txBody>
      </p:sp>
      <p:sp>
        <p:nvSpPr>
          <p:cNvPr id="184" name="Google Shape;184;p18"/>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85" name="Google Shape;185;p18"/>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86" name="Google Shape;186;p18"/>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FIFTH </a:t>
            </a:r>
            <a:r>
              <a:rPr b="1" lang="en-US" sz="5400">
                <a:solidFill>
                  <a:schemeClr val="lt1"/>
                </a:solidFill>
                <a:latin typeface="Amatic SC"/>
                <a:ea typeface="Amatic SC"/>
                <a:cs typeface="Amatic SC"/>
                <a:sym typeface="Amatic SC"/>
              </a:rPr>
              <a:t>GRADE PE NEWS</a:t>
            </a:r>
            <a:endParaRPr b="1" sz="6600">
              <a:solidFill>
                <a:schemeClr val="lt1"/>
              </a:solidFill>
              <a:latin typeface="Amatic SC"/>
              <a:ea typeface="Amatic SC"/>
              <a:cs typeface="Amatic SC"/>
              <a:sym typeface="Amatic SC"/>
            </a:endParaRPr>
          </a:p>
        </p:txBody>
      </p:sp>
      <p:sp>
        <p:nvSpPr>
          <p:cNvPr id="187" name="Google Shape;187;p18"/>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graphicFrame>
        <p:nvGraphicFramePr>
          <p:cNvPr id="188" name="Google Shape;188;p18"/>
          <p:cNvGraphicFramePr/>
          <p:nvPr/>
        </p:nvGraphicFramePr>
        <p:xfrm>
          <a:off x="540674" y="5412973"/>
          <a:ext cx="3000000" cy="3000000"/>
        </p:xfrm>
        <a:graphic>
          <a:graphicData uri="http://schemas.openxmlformats.org/drawingml/2006/table">
            <a:tbl>
              <a:tblPr bandRow="1" firstRow="1">
                <a:noFill/>
                <a:tableStyleId>{16DA52D3-9ADB-4495-B6BA-EB24AEB284E8}</a:tableStyleId>
              </a:tblPr>
              <a:tblGrid>
                <a:gridCol w="1397850"/>
                <a:gridCol w="5241950"/>
              </a:tblGrid>
              <a:tr h="642725">
                <a:tc>
                  <a:txBody>
                    <a:bodyPr/>
                    <a:lstStyle/>
                    <a:p>
                      <a:pPr indent="0" lvl="0" marL="0" marR="0" rtl="0" algn="ctr">
                        <a:spcBef>
                          <a:spcPts val="0"/>
                        </a:spcBef>
                        <a:spcAft>
                          <a:spcPts val="0"/>
                        </a:spcAft>
                        <a:buNone/>
                      </a:pPr>
                      <a:r>
                        <a:rPr lang="en-US" sz="1200">
                          <a:solidFill>
                            <a:schemeClr val="dk1"/>
                          </a:solidFill>
                          <a:latin typeface="Inder"/>
                          <a:ea typeface="Inder"/>
                          <a:cs typeface="Inder"/>
                          <a:sym typeface="Inder"/>
                        </a:rPr>
                        <a:t>Morning Walking</a:t>
                      </a:r>
                      <a:endParaRPr sz="12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rtl="0" algn="l">
                        <a:spcBef>
                          <a:spcPts val="0"/>
                        </a:spcBef>
                        <a:spcAft>
                          <a:spcPts val="0"/>
                        </a:spcAft>
                        <a:buNone/>
                      </a:pPr>
                      <a:r>
                        <a:rPr b="0" lang="en-US" sz="900">
                          <a:solidFill>
                            <a:schemeClr val="dk1"/>
                          </a:solidFill>
                          <a:latin typeface="Inder"/>
                          <a:ea typeface="Inder"/>
                          <a:cs typeface="Inder"/>
                          <a:sym typeface="Inder"/>
                        </a:rPr>
                        <a:t>Fridays</a:t>
                      </a:r>
                      <a:r>
                        <a:rPr b="0" lang="en-US" sz="900">
                          <a:solidFill>
                            <a:schemeClr val="dk1"/>
                          </a:solidFill>
                          <a:latin typeface="Inder"/>
                          <a:ea typeface="Inder"/>
                          <a:cs typeface="Inder"/>
                          <a:sym typeface="Inder"/>
                        </a:rPr>
                        <a:t>, between 7:25-7:45.  </a:t>
                      </a:r>
                      <a:r>
                        <a:rPr b="0" lang="en-US" sz="900">
                          <a:solidFill>
                            <a:schemeClr val="dk1"/>
                          </a:solidFill>
                          <a:latin typeface="Inder"/>
                          <a:ea typeface="Inder"/>
                          <a:cs typeface="Inder"/>
                          <a:sym typeface="Inder"/>
                        </a:rPr>
                        <a:t>While it is beginning to be warmer outside, the mornings are still cool and we will go outside as long as the “feels like” temp is 20 degrees.  Please send your students with jackets on morning walking Fridays, so they are warm and prepared. </a:t>
                      </a:r>
                      <a:endParaRPr b="0" sz="9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369100">
                <a:tc>
                  <a:txBody>
                    <a:bodyPr/>
                    <a:lstStyle/>
                    <a:p>
                      <a:pPr indent="0" lvl="0" marL="0" marR="0" rtl="0" algn="ctr">
                        <a:spcBef>
                          <a:spcPts val="0"/>
                        </a:spcBef>
                        <a:spcAft>
                          <a:spcPts val="0"/>
                        </a:spcAft>
                        <a:buNone/>
                      </a:pPr>
                      <a:r>
                        <a:rPr b="1" lang="en-US" sz="1200">
                          <a:latin typeface="Inder"/>
                          <a:ea typeface="Inder"/>
                          <a:cs typeface="Inder"/>
                          <a:sym typeface="Inder"/>
                        </a:rPr>
                        <a:t>Tennis Shoes</a:t>
                      </a:r>
                      <a:endParaRPr b="1" sz="12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900">
                          <a:latin typeface="Inder"/>
                          <a:ea typeface="Inder"/>
                          <a:cs typeface="Inder"/>
                          <a:sym typeface="Inder"/>
                        </a:rPr>
                        <a:t>NECESSARY FOR PE SAFETY - Please try to send your student to school with tennis shoes on PE days.  Tennis shoes allow for safe and balanced movement.</a:t>
                      </a:r>
                      <a:endParaRPr b="0" sz="9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503000">
                <a:tc>
                  <a:txBody>
                    <a:bodyPr/>
                    <a:lstStyle/>
                    <a:p>
                      <a:pPr indent="0" lvl="0" marL="0" marR="0" rtl="0" algn="ctr">
                        <a:spcBef>
                          <a:spcPts val="0"/>
                        </a:spcBef>
                        <a:spcAft>
                          <a:spcPts val="0"/>
                        </a:spcAft>
                        <a:buNone/>
                      </a:pPr>
                      <a:r>
                        <a:rPr b="1" lang="en-US" sz="1200">
                          <a:latin typeface="Inder"/>
                          <a:ea typeface="Inder"/>
                          <a:cs typeface="Inder"/>
                          <a:sym typeface="Inder"/>
                        </a:rPr>
                        <a:t>Fitness Testing</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900">
                          <a:latin typeface="Inder"/>
                          <a:ea typeface="Inder"/>
                          <a:cs typeface="Inder"/>
                          <a:sym typeface="Inder"/>
                        </a:rPr>
                        <a:t>The second round of fitness testing has begun.  Dates for each of the tests are listed above.  Focus is on goal setting and individual growth.  Excited to see how much they have progressed this year! </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782475">
                <a:tc>
                  <a:txBody>
                    <a:bodyPr/>
                    <a:lstStyle/>
                    <a:p>
                      <a:pPr indent="0" lvl="0" marL="0" marR="0" rtl="0" algn="ctr">
                        <a:spcBef>
                          <a:spcPts val="0"/>
                        </a:spcBef>
                        <a:spcAft>
                          <a:spcPts val="0"/>
                        </a:spcAft>
                        <a:buNone/>
                      </a:pPr>
                      <a:r>
                        <a:rPr b="1" lang="en-US" sz="1200">
                          <a:latin typeface="Inder"/>
                          <a:ea typeface="Inder"/>
                          <a:cs typeface="Inder"/>
                          <a:sym typeface="Inder"/>
                        </a:rPr>
                        <a:t>Run with the Pack</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900">
                          <a:latin typeface="Inder"/>
                          <a:ea typeface="Inder"/>
                          <a:cs typeface="Inder"/>
                          <a:sym typeface="Inder"/>
                        </a:rPr>
                        <a:t>THANK YOU to everyone who pledged and donated money for this year’s Run with the Pack.  The event was a HUGE SUCCESS!  Students ran a total of 3,510 laps, which is 702 miles!  I am SO PROUD of their effort and hard work!  The deadline for donations is Friday, April 4.  Excited to purchase new equipment for the PE Department! </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42725">
                <a:tc>
                  <a:txBody>
                    <a:bodyPr/>
                    <a:lstStyle/>
                    <a:p>
                      <a:pPr indent="0" lvl="0" marL="0" marR="0" rtl="0" algn="ctr">
                        <a:spcBef>
                          <a:spcPts val="0"/>
                        </a:spcBef>
                        <a:spcAft>
                          <a:spcPts val="0"/>
                        </a:spcAft>
                        <a:buNone/>
                      </a:pPr>
                      <a:r>
                        <a:rPr b="1" lang="en-US" sz="1200">
                          <a:latin typeface="Inder"/>
                          <a:ea typeface="Inder"/>
                          <a:cs typeface="Inder"/>
                          <a:sym typeface="Inder"/>
                        </a:rPr>
                        <a:t>Little Olympics</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900">
                          <a:latin typeface="Inder"/>
                          <a:ea typeface="Inder"/>
                          <a:cs typeface="Inder"/>
                          <a:sym typeface="Inder"/>
                        </a:rPr>
                        <a:t>Little Olympics is underway!  We have 25 fourth and fifth graders signed up to participate.  I am SO EXCITED for this event!  If you are available on Saturday, May 3 and are looking for something to do, come out and support the Gray Wolves.  The event is held at Capital City High School.  Opening ceremonies begin at 9 AM. </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